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68" r:id="rId2"/>
    <p:sldMasterId id="2147483780" r:id="rId3"/>
  </p:sldMasterIdLst>
  <p:notesMasterIdLst>
    <p:notesMasterId r:id="rId18"/>
  </p:notesMasterIdLst>
  <p:sldIdLst>
    <p:sldId id="268" r:id="rId4"/>
    <p:sldId id="267" r:id="rId5"/>
    <p:sldId id="266" r:id="rId6"/>
    <p:sldId id="265" r:id="rId7"/>
    <p:sldId id="272" r:id="rId8"/>
    <p:sldId id="264" r:id="rId9"/>
    <p:sldId id="263" r:id="rId10"/>
    <p:sldId id="269" r:id="rId11"/>
    <p:sldId id="270" r:id="rId12"/>
    <p:sldId id="256" r:id="rId13"/>
    <p:sldId id="257" r:id="rId14"/>
    <p:sldId id="258" r:id="rId15"/>
    <p:sldId id="259" r:id="rId16"/>
    <p:sldId id="271" r:id="rId17"/>
  </p:sldIdLst>
  <p:sldSz cx="9144000" cy="5143500" type="screen16x9"/>
  <p:notesSz cx="6858000" cy="9144000"/>
  <p:embeddedFontLs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Garamond" pitchFamily="18" charset="0"/>
      <p:regular r:id="rId23"/>
      <p:bold r:id="rId24"/>
      <p:italic r:id="rId25"/>
    </p:embeddedFont>
    <p:embeddedFont>
      <p:font typeface="Caveat Brush" charset="0"/>
      <p:regular r:id="rId26"/>
    </p:embeddedFont>
    <p:embeddedFont>
      <p:font typeface="Raleway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8V7K1LUu1KwE65nmxYXcEMDen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C312C-02B3-41AD-89BD-404E383E812D}" v="490" dt="2021-05-31T20:12:17.222"/>
    <p1510:client id="{5ED30931-2844-410F-8481-CAE96DC4AD32}" v="51" dt="2021-06-23T19:52:58.828"/>
    <p1510:client id="{69DA2007-AA27-4C87-80A6-567F20221BEE}" v="168" dt="2021-05-31T20:28:34.860"/>
    <p1510:client id="{DC30A29C-13B8-4118-B077-98AB84578EB0}" v="134" dt="2021-06-22T14:25:56.844"/>
    <p1510:client id="{E330E4EA-F359-4BA6-9B92-99E78D323974}" v="40" dt="2021-05-31T19:18:1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986ac07fe7_0_2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986ac07fe7_0_2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9a6d34e24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9a6d34e24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5" name="Google Shape;7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6" name="Google Shape;7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4" name="Google Shape;7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5" name="Google Shape;72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8" name="Google Shape;7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9" name="Google Shape;72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4" name="Google Shape;7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5" name="Google Shape;72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6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6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6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7" name="Google Shape;169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8" name="Google Shape;169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15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0" name="Google Shape;1700;p15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01" name="Google Shape;1701;p15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5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3" name="Google Shape;1703;p15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704" name="Google Shape;1704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15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815" name="Google Shape;1815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16"/>
          <p:cNvSpPr txBox="1">
            <a:spLocks noGrp="1"/>
          </p:cNvSpPr>
          <p:nvPr>
            <p:ph type="title"/>
          </p:nvPr>
        </p:nvSpPr>
        <p:spPr>
          <a:xfrm>
            <a:off x="4831450" y="611161"/>
            <a:ext cx="38589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6" name="Google Shape;188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7" name="Google Shape;1887;p17"/>
          <p:cNvSpPr txBox="1">
            <a:spLocks noGrp="1"/>
          </p:cNvSpPr>
          <p:nvPr>
            <p:ph type="title" hasCustomPrompt="1"/>
          </p:nvPr>
        </p:nvSpPr>
        <p:spPr>
          <a:xfrm>
            <a:off x="980250" y="1629250"/>
            <a:ext cx="71835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8" name="Google Shape;1888;p17"/>
          <p:cNvSpPr txBox="1">
            <a:spLocks noGrp="1"/>
          </p:cNvSpPr>
          <p:nvPr>
            <p:ph type="body" idx="1"/>
          </p:nvPr>
        </p:nvSpPr>
        <p:spPr>
          <a:xfrm>
            <a:off x="1876425" y="3336725"/>
            <a:ext cx="53913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700"/>
            </a:lvl1pPr>
            <a:lvl2pPr marL="914400" lvl="1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889" name="Google Shape;1889;p17"/>
          <p:cNvGrpSpPr/>
          <p:nvPr/>
        </p:nvGrpSpPr>
        <p:grpSpPr>
          <a:xfrm>
            <a:off x="7754788" y="3637875"/>
            <a:ext cx="2106500" cy="597475"/>
            <a:chOff x="-2810250" y="3572525"/>
            <a:chExt cx="2106500" cy="597475"/>
          </a:xfrm>
        </p:grpSpPr>
        <p:sp>
          <p:nvSpPr>
            <p:cNvPr id="1890" name="Google Shape;189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17"/>
          <p:cNvGrpSpPr/>
          <p:nvPr/>
        </p:nvGrpSpPr>
        <p:grpSpPr>
          <a:xfrm flipH="1">
            <a:off x="-12" y="609509"/>
            <a:ext cx="2106500" cy="597475"/>
            <a:chOff x="-2810250" y="3572525"/>
            <a:chExt cx="2106500" cy="597475"/>
          </a:xfrm>
        </p:grpSpPr>
        <p:sp>
          <p:nvSpPr>
            <p:cNvPr id="2001" name="Google Shape;2001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11" name="Google Shape;2111;p17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rot="7768424">
            <a:off x="7749713" y="-1133594"/>
            <a:ext cx="2763901" cy="22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2" name="Google Shape;2112;p17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 rot="8100024">
            <a:off x="-1646575" y="3704182"/>
            <a:ext cx="2763901" cy="221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5" name="Google Shape;21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19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17" name="Google Shape;2117;p19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18" name="Google Shape;2118;p19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119" name="Google Shape;2119;p19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2120" name="Google Shape;2120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30" name="Google Shape;2230;p19"/>
          <p:cNvPicPr preferRelativeResize="0"/>
          <p:nvPr/>
        </p:nvPicPr>
        <p:blipFill rotWithShape="1">
          <a:blip r:embed="rId3">
            <a:alphaModFix amt="57000"/>
          </a:blip>
          <a:srcRect/>
          <a:stretch/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1" name="Google Shape;2231;p19"/>
          <p:cNvPicPr preferRelativeResize="0"/>
          <p:nvPr/>
        </p:nvPicPr>
        <p:blipFill rotWithShape="1">
          <a:blip r:embed="rId4">
            <a:alphaModFix amt="55000"/>
          </a:blip>
          <a:srcRect/>
          <a:stretch/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2" name="Google Shape;2232;p19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2233" name="Google Shape;2233;p1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1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1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1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1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1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2" name="Google Shape;230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3" name="Google Shape;2303;p20"/>
          <p:cNvSpPr txBox="1">
            <a:spLocks noGrp="1"/>
          </p:cNvSpPr>
          <p:nvPr>
            <p:ph type="subTitle" idx="1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4" name="Google Shape;2304;p20"/>
          <p:cNvSpPr txBox="1">
            <a:spLocks noGrp="1"/>
          </p:cNvSpPr>
          <p:nvPr>
            <p:ph type="subTitle" idx="2"/>
          </p:nvPr>
        </p:nvSpPr>
        <p:spPr>
          <a:xfrm>
            <a:off x="5562876" y="3462723"/>
            <a:ext cx="22446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5" name="Google Shape;2305;p20"/>
          <p:cNvSpPr txBox="1">
            <a:spLocks noGrp="1"/>
          </p:cNvSpPr>
          <p:nvPr>
            <p:ph type="subTitle" idx="3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6" name="Google Shape;2306;p20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7" name="Google Shape;2307;p20"/>
          <p:cNvSpPr txBox="1">
            <a:spLocks noGrp="1"/>
          </p:cNvSpPr>
          <p:nvPr>
            <p:ph type="subTitle" idx="5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8" name="Google Shape;2308;p20"/>
          <p:cNvSpPr txBox="1">
            <a:spLocks noGrp="1"/>
          </p:cNvSpPr>
          <p:nvPr>
            <p:ph type="subTitle" idx="6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9" name="Google Shape;2309;p20"/>
          <p:cNvSpPr txBox="1">
            <a:spLocks noGrp="1"/>
          </p:cNvSpPr>
          <p:nvPr>
            <p:ph type="subTitle" idx="7"/>
          </p:nvPr>
        </p:nvSpPr>
        <p:spPr>
          <a:xfrm>
            <a:off x="1839901" y="399385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10" name="Google Shape;2310;p20"/>
          <p:cNvSpPr txBox="1">
            <a:spLocks noGrp="1"/>
          </p:cNvSpPr>
          <p:nvPr>
            <p:ph type="subTitle" idx="8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11" name="Google Shape;2311;p20"/>
          <p:cNvSpPr txBox="1">
            <a:spLocks noGrp="1"/>
          </p:cNvSpPr>
          <p:nvPr>
            <p:ph type="title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2" name="Google Shape;2312;p20"/>
          <p:cNvSpPr txBox="1">
            <a:spLocks noGrp="1"/>
          </p:cNvSpPr>
          <p:nvPr>
            <p:ph type="title" idx="9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3" name="Google Shape;2313;p20"/>
          <p:cNvSpPr txBox="1">
            <a:spLocks noGrp="1"/>
          </p:cNvSpPr>
          <p:nvPr>
            <p:ph type="title" idx="13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4" name="Google Shape;2314;p20"/>
          <p:cNvSpPr txBox="1">
            <a:spLocks noGrp="1"/>
          </p:cNvSpPr>
          <p:nvPr>
            <p:ph type="title" idx="14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5" name="Google Shape;2315;p20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316" name="Google Shape;2316;p20"/>
          <p:cNvGrpSpPr/>
          <p:nvPr/>
        </p:nvGrpSpPr>
        <p:grpSpPr>
          <a:xfrm>
            <a:off x="7037488" y="540000"/>
            <a:ext cx="2106500" cy="597475"/>
            <a:chOff x="-2810250" y="3572525"/>
            <a:chExt cx="2106500" cy="597475"/>
          </a:xfrm>
        </p:grpSpPr>
        <p:sp>
          <p:nvSpPr>
            <p:cNvPr id="2317" name="Google Shape;2317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7" name="Google Shape;2427;p20"/>
          <p:cNvGrpSpPr/>
          <p:nvPr/>
        </p:nvGrpSpPr>
        <p:grpSpPr>
          <a:xfrm flipH="1">
            <a:off x="-430712" y="4537184"/>
            <a:ext cx="2106500" cy="597475"/>
            <a:chOff x="-2810250" y="3572525"/>
            <a:chExt cx="2106500" cy="597475"/>
          </a:xfrm>
        </p:grpSpPr>
        <p:sp>
          <p:nvSpPr>
            <p:cNvPr id="2428" name="Google Shape;242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21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41" name="Google Shape;2541;p21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542" name="Google Shape;2542;p21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543" name="Google Shape;2543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3" name="Google Shape;2653;p21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654" name="Google Shape;2654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64" name="Google Shape;2764;p21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" name="Google Shape;2765;p21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" name="Google Shape;276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8" name="Google Shape;2768;p22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9" name="Google Shape;2769;p22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70" name="Google Shape;2770;p22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71" name="Google Shape;2771;p22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72" name="Google Shape;2772;p22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73" name="Google Shape;2773;p22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774" name="Google Shape;2774;p22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775" name="Google Shape;2775;p2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2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2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2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2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2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2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2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2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2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2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2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2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2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2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2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2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2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2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2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2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2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2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2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2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2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2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2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2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2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2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2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2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2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2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2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2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2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2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2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2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2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2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2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2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2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2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2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2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2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2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2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2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2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2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2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2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2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2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2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2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2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2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2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2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2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2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2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2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2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2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2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2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2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2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2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2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2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2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2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2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2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2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2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2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2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2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2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2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85" name="Google Shape;2885;p22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6" name="Google Shape;2886;p22"/>
          <p:cNvPicPr preferRelativeResize="0"/>
          <p:nvPr/>
        </p:nvPicPr>
        <p:blipFill rotWithShape="1">
          <a:blip r:embed="rId4">
            <a:alphaModFix amt="81000"/>
          </a:blip>
          <a:srcRect/>
          <a:stretch/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7" name="Google Shape;2887;p22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888" name="Google Shape;2888;p2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2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2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2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2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2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2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2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2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2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2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2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2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2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2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2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2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2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2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2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2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2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2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2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2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2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2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2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2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2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2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2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2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2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2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2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2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2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2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2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2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2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2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2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2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2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2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2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2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2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2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2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2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2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2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2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2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2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2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2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2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2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2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2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2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2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8" name="Google Shape;2998;p22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" name="Google Shape;300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1" name="Google Shape;3001;p23"/>
          <p:cNvSpPr txBox="1">
            <a:spLocks noGrp="1"/>
          </p:cNvSpPr>
          <p:nvPr>
            <p:ph type="subTitle" idx="1"/>
          </p:nvPr>
        </p:nvSpPr>
        <p:spPr>
          <a:xfrm>
            <a:off x="4578900" y="1788463"/>
            <a:ext cx="38589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002" name="Google Shape;3002;p23"/>
          <p:cNvSpPr txBox="1">
            <a:spLocks noGrp="1"/>
          </p:cNvSpPr>
          <p:nvPr>
            <p:ph type="subTitle" idx="2"/>
          </p:nvPr>
        </p:nvSpPr>
        <p:spPr>
          <a:xfrm>
            <a:off x="714875" y="1788463"/>
            <a:ext cx="38589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003" name="Google Shape;3003;p23"/>
          <p:cNvSpPr txBox="1">
            <a:spLocks noGrp="1"/>
          </p:cNvSpPr>
          <p:nvPr>
            <p:ph type="subTitle" idx="3"/>
          </p:nvPr>
        </p:nvSpPr>
        <p:spPr>
          <a:xfrm>
            <a:off x="714875" y="2173466"/>
            <a:ext cx="38589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3004" name="Google Shape;3004;p23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3005" name="Google Shape;3005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5" name="Google Shape;3115;p23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3116" name="Google Shape;3116;p2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2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2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2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2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2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2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2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2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2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2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2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2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2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2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2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2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2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2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2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2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2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2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2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2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2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2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2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2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2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2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2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2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2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2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2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2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2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2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84" name="Google Shape;3184;p23"/>
          <p:cNvPicPr preferRelativeResize="0"/>
          <p:nvPr/>
        </p:nvPicPr>
        <p:blipFill rotWithShape="1">
          <a:blip r:embed="rId3">
            <a:alphaModFix amt="66000"/>
          </a:blip>
          <a:srcRect/>
          <a:stretch/>
        </p:blipFill>
        <p:spPr>
          <a:xfrm>
            <a:off x="7184650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5" name="Google Shape;3185;p23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>
            <a:off x="-332763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6" name="Google Shape;3186;p23"/>
          <p:cNvSpPr txBox="1">
            <a:spLocks noGrp="1"/>
          </p:cNvSpPr>
          <p:nvPr>
            <p:ph type="subTitle" idx="4"/>
          </p:nvPr>
        </p:nvSpPr>
        <p:spPr>
          <a:xfrm>
            <a:off x="4578900" y="2173466"/>
            <a:ext cx="38589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87" name="Google Shape;3187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9" name="Google Shape;318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0" name="Google Shape;3190;p24"/>
          <p:cNvSpPr txBox="1">
            <a:spLocks noGrp="1"/>
          </p:cNvSpPr>
          <p:nvPr>
            <p:ph type="subTitle" idx="1"/>
          </p:nvPr>
        </p:nvSpPr>
        <p:spPr>
          <a:xfrm>
            <a:off x="1483500" y="1709511"/>
            <a:ext cx="38589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grpSp>
        <p:nvGrpSpPr>
          <p:cNvPr id="3191" name="Google Shape;3191;p24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3192" name="Google Shape;3192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2" name="Google Shape;3302;p24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3303" name="Google Shape;3303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13" name="Google Shape;3413;p24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4" name="Google Shape;3414;p24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  <p:sp>
        <p:nvSpPr>
          <p:cNvPr id="3415" name="Google Shape;3415;p2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16" name="Google Shape;3416;p24"/>
          <p:cNvSpPr txBox="1">
            <a:spLocks noGrp="1"/>
          </p:cNvSpPr>
          <p:nvPr>
            <p:ph type="subTitle" idx="2"/>
          </p:nvPr>
        </p:nvSpPr>
        <p:spPr>
          <a:xfrm>
            <a:off x="1483500" y="2051620"/>
            <a:ext cx="61770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ONE_COLUMN_TEXT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9" name="Google Shape;199;p7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00" name="Google Shape;200;p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7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311" name="Google Shape;311;p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_1">
    <p:spTree>
      <p:nvGrpSpPr>
        <p:cNvPr id="1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8" name="Google Shape;34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9" name="Google Shape;3419;p25"/>
          <p:cNvSpPr txBox="1">
            <a:spLocks noGrp="1"/>
          </p:cNvSpPr>
          <p:nvPr>
            <p:ph type="subTitle" idx="1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20" name="Google Shape;3420;p25"/>
          <p:cNvSpPr txBox="1">
            <a:spLocks noGrp="1"/>
          </p:cNvSpPr>
          <p:nvPr>
            <p:ph type="subTitle" idx="2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21" name="Google Shape;3421;p25"/>
          <p:cNvSpPr txBox="1">
            <a:spLocks noGrp="1"/>
          </p:cNvSpPr>
          <p:nvPr>
            <p:ph type="subTitle" idx="3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22" name="Google Shape;3422;p25"/>
          <p:cNvSpPr txBox="1">
            <a:spLocks noGrp="1"/>
          </p:cNvSpPr>
          <p:nvPr>
            <p:ph type="subTitle" idx="4"/>
          </p:nvPr>
        </p:nvSpPr>
        <p:spPr>
          <a:xfrm>
            <a:off x="3406730" y="2592314"/>
            <a:ext cx="2322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23" name="Google Shape;3423;p25"/>
          <p:cNvSpPr txBox="1">
            <a:spLocks noGrp="1"/>
          </p:cNvSpPr>
          <p:nvPr>
            <p:ph type="subTitle" idx="5"/>
          </p:nvPr>
        </p:nvSpPr>
        <p:spPr>
          <a:xfrm>
            <a:off x="6102401" y="3145275"/>
            <a:ext cx="2322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24" name="Google Shape;3424;p25"/>
          <p:cNvSpPr txBox="1">
            <a:spLocks noGrp="1"/>
          </p:cNvSpPr>
          <p:nvPr>
            <p:ph type="subTitle" idx="6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425" name="Google Shape;3425;p2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426" name="Google Shape;3426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36" name="Google Shape;3536;p2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8020526" y="60431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7" name="Google Shape;3537;p25"/>
          <p:cNvPicPr preferRelativeResize="0"/>
          <p:nvPr/>
        </p:nvPicPr>
        <p:blipFill rotWithShape="1">
          <a:blip r:embed="rId4">
            <a:alphaModFix amt="68000"/>
          </a:blip>
          <a:srcRect/>
          <a:stretch/>
        </p:blipFill>
        <p:spPr>
          <a:xfrm>
            <a:off x="-357474" y="45991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8" name="Google Shape;3538;p2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539" name="Google Shape;3539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5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6"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1" name="Google Shape;36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2" name="Google Shape;3652;p26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653" name="Google Shape;3653;p2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2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2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2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2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2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2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2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2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2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2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2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2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2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2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2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2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2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2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2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2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2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2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2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2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2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2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2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2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2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2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2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2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2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2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2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63" name="Google Shape;3763;p26"/>
          <p:cNvPicPr preferRelativeResize="0"/>
          <p:nvPr/>
        </p:nvPicPr>
        <p:blipFill rotWithShape="1">
          <a:blip r:embed="rId3">
            <a:alphaModFix amt="73000"/>
          </a:blip>
          <a:srcRect/>
          <a:stretch/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4" name="Google Shape;3764;p26"/>
          <p:cNvPicPr preferRelativeResize="0"/>
          <p:nvPr/>
        </p:nvPicPr>
        <p:blipFill rotWithShape="1">
          <a:blip r:embed="rId4">
            <a:alphaModFix amt="73000"/>
          </a:blip>
          <a:srcRect/>
          <a:stretch/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5" name="Google Shape;3765;p26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766" name="Google Shape;3766;p2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2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2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6" name="Google Shape;3876;p26"/>
          <p:cNvSpPr txBox="1">
            <a:spLocks noGrp="1"/>
          </p:cNvSpPr>
          <p:nvPr>
            <p:ph type="subTitle" idx="1"/>
          </p:nvPr>
        </p:nvSpPr>
        <p:spPr>
          <a:xfrm>
            <a:off x="1378966" y="3375250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877" name="Google Shape;3877;p26"/>
          <p:cNvSpPr txBox="1">
            <a:spLocks noGrp="1"/>
          </p:cNvSpPr>
          <p:nvPr>
            <p:ph type="subTitle" idx="2"/>
          </p:nvPr>
        </p:nvSpPr>
        <p:spPr>
          <a:xfrm>
            <a:off x="5261566" y="3375250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878" name="Google Shape;3878;p26"/>
          <p:cNvSpPr txBox="1">
            <a:spLocks noGrp="1"/>
          </p:cNvSpPr>
          <p:nvPr>
            <p:ph type="subTitle" idx="3"/>
          </p:nvPr>
        </p:nvSpPr>
        <p:spPr>
          <a:xfrm>
            <a:off x="1378966" y="183580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879" name="Google Shape;3879;p26"/>
          <p:cNvSpPr txBox="1">
            <a:spLocks noGrp="1"/>
          </p:cNvSpPr>
          <p:nvPr>
            <p:ph type="subTitle" idx="4"/>
          </p:nvPr>
        </p:nvSpPr>
        <p:spPr>
          <a:xfrm>
            <a:off x="5261566" y="183580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880" name="Google Shape;3880;p26"/>
          <p:cNvSpPr txBox="1">
            <a:spLocks noGrp="1"/>
          </p:cNvSpPr>
          <p:nvPr>
            <p:ph type="subTitle" idx="5"/>
          </p:nvPr>
        </p:nvSpPr>
        <p:spPr>
          <a:xfrm>
            <a:off x="1378966" y="2352146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81" name="Google Shape;3881;p26"/>
          <p:cNvSpPr txBox="1">
            <a:spLocks noGrp="1"/>
          </p:cNvSpPr>
          <p:nvPr>
            <p:ph type="subTitle" idx="6"/>
          </p:nvPr>
        </p:nvSpPr>
        <p:spPr>
          <a:xfrm>
            <a:off x="5246700" y="2352146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82" name="Google Shape;3882;p26"/>
          <p:cNvSpPr txBox="1">
            <a:spLocks noGrp="1"/>
          </p:cNvSpPr>
          <p:nvPr>
            <p:ph type="subTitle" idx="7"/>
          </p:nvPr>
        </p:nvSpPr>
        <p:spPr>
          <a:xfrm>
            <a:off x="1378966" y="385633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83" name="Google Shape;3883;p26"/>
          <p:cNvSpPr txBox="1">
            <a:spLocks noGrp="1"/>
          </p:cNvSpPr>
          <p:nvPr>
            <p:ph type="subTitle" idx="8"/>
          </p:nvPr>
        </p:nvSpPr>
        <p:spPr>
          <a:xfrm>
            <a:off x="5261566" y="385633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84" name="Google Shape;3884;p2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6_1">
    <p:spTree>
      <p:nvGrpSpPr>
        <p:cNvPr id="1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6" name="Google Shape;388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7" name="Google Shape;3887;p27"/>
          <p:cNvSpPr txBox="1">
            <a:spLocks noGrp="1"/>
          </p:cNvSpPr>
          <p:nvPr>
            <p:ph type="subTitle" idx="1"/>
          </p:nvPr>
        </p:nvSpPr>
        <p:spPr>
          <a:xfrm>
            <a:off x="600131" y="3083184"/>
            <a:ext cx="20436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888" name="Google Shape;3888;p27"/>
          <p:cNvSpPr txBox="1">
            <a:spLocks noGrp="1"/>
          </p:cNvSpPr>
          <p:nvPr>
            <p:ph type="subTitle" idx="2"/>
          </p:nvPr>
        </p:nvSpPr>
        <p:spPr>
          <a:xfrm>
            <a:off x="6499803" y="3083184"/>
            <a:ext cx="20436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889" name="Google Shape;3889;p27"/>
          <p:cNvSpPr txBox="1">
            <a:spLocks noGrp="1"/>
          </p:cNvSpPr>
          <p:nvPr>
            <p:ph type="subTitle" idx="3"/>
          </p:nvPr>
        </p:nvSpPr>
        <p:spPr>
          <a:xfrm>
            <a:off x="600131" y="1941313"/>
            <a:ext cx="2043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890" name="Google Shape;3890;p27"/>
          <p:cNvSpPr txBox="1">
            <a:spLocks noGrp="1"/>
          </p:cNvSpPr>
          <p:nvPr>
            <p:ph type="subTitle" idx="4"/>
          </p:nvPr>
        </p:nvSpPr>
        <p:spPr>
          <a:xfrm>
            <a:off x="6499803" y="1941313"/>
            <a:ext cx="2043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891" name="Google Shape;3891;p27"/>
          <p:cNvSpPr txBox="1">
            <a:spLocks noGrp="1"/>
          </p:cNvSpPr>
          <p:nvPr>
            <p:ph type="subTitle" idx="5"/>
          </p:nvPr>
        </p:nvSpPr>
        <p:spPr>
          <a:xfrm>
            <a:off x="600131" y="2247668"/>
            <a:ext cx="204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92" name="Google Shape;3892;p27"/>
          <p:cNvSpPr txBox="1">
            <a:spLocks noGrp="1"/>
          </p:cNvSpPr>
          <p:nvPr>
            <p:ph type="subTitle" idx="6"/>
          </p:nvPr>
        </p:nvSpPr>
        <p:spPr>
          <a:xfrm>
            <a:off x="6499803" y="2247668"/>
            <a:ext cx="204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93" name="Google Shape;3893;p27"/>
          <p:cNvSpPr txBox="1">
            <a:spLocks noGrp="1"/>
          </p:cNvSpPr>
          <p:nvPr>
            <p:ph type="subTitle" idx="7"/>
          </p:nvPr>
        </p:nvSpPr>
        <p:spPr>
          <a:xfrm>
            <a:off x="600131" y="3356118"/>
            <a:ext cx="204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94" name="Google Shape;3894;p27"/>
          <p:cNvSpPr txBox="1">
            <a:spLocks noGrp="1"/>
          </p:cNvSpPr>
          <p:nvPr>
            <p:ph type="subTitle" idx="8"/>
          </p:nvPr>
        </p:nvSpPr>
        <p:spPr>
          <a:xfrm>
            <a:off x="6499803" y="3356118"/>
            <a:ext cx="204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95" name="Google Shape;3895;p2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96" name="Google Shape;3896;p27"/>
          <p:cNvSpPr txBox="1">
            <a:spLocks noGrp="1"/>
          </p:cNvSpPr>
          <p:nvPr>
            <p:ph type="title" idx="9"/>
          </p:nvPr>
        </p:nvSpPr>
        <p:spPr>
          <a:xfrm>
            <a:off x="3664009" y="1969786"/>
            <a:ext cx="8637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897" name="Google Shape;3897;p27"/>
          <p:cNvSpPr txBox="1">
            <a:spLocks noGrp="1"/>
          </p:cNvSpPr>
          <p:nvPr>
            <p:ph type="title" idx="13"/>
          </p:nvPr>
        </p:nvSpPr>
        <p:spPr>
          <a:xfrm>
            <a:off x="3664009" y="3086761"/>
            <a:ext cx="8637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898" name="Google Shape;3898;p27"/>
          <p:cNvSpPr txBox="1">
            <a:spLocks noGrp="1"/>
          </p:cNvSpPr>
          <p:nvPr>
            <p:ph type="title" idx="14"/>
          </p:nvPr>
        </p:nvSpPr>
        <p:spPr>
          <a:xfrm>
            <a:off x="4633708" y="1969786"/>
            <a:ext cx="825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899" name="Google Shape;3899;p27"/>
          <p:cNvSpPr txBox="1">
            <a:spLocks noGrp="1"/>
          </p:cNvSpPr>
          <p:nvPr>
            <p:ph type="title" idx="15"/>
          </p:nvPr>
        </p:nvSpPr>
        <p:spPr>
          <a:xfrm>
            <a:off x="4633708" y="3086761"/>
            <a:ext cx="825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grpSp>
        <p:nvGrpSpPr>
          <p:cNvPr id="3900" name="Google Shape;3900;p2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3901" name="Google Shape;3901;p2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2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2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2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2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2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2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2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2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2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2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1" name="Google Shape;4011;p2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4012" name="Google Shape;4012;p2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2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2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2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2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2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2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2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2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2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2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2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2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2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2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2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2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2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2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2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2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2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2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2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2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2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2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80" name="Google Shape;4080;p27"/>
          <p:cNvPicPr preferRelativeResize="0"/>
          <p:nvPr/>
        </p:nvPicPr>
        <p:blipFill rotWithShape="1">
          <a:blip r:embed="rId3">
            <a:alphaModFix amt="52000"/>
          </a:blip>
          <a:srcRect/>
          <a:stretch/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1" name="Google Shape;4081;p27"/>
          <p:cNvPicPr preferRelativeResize="0"/>
          <p:nvPr/>
        </p:nvPicPr>
        <p:blipFill rotWithShape="1">
          <a:blip r:embed="rId4">
            <a:alphaModFix amt="58000"/>
          </a:blip>
          <a:srcRect l="6059" r="-6058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3" name="Google Shape;408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4" name="Google Shape;4084;p28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4085" name="Google Shape;4085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95" name="Google Shape;4195;p28"/>
          <p:cNvPicPr preferRelativeResize="0"/>
          <p:nvPr/>
        </p:nvPicPr>
        <p:blipFill rotWithShape="1">
          <a:blip r:embed="rId3">
            <a:alphaModFix amt="65000"/>
          </a:blip>
          <a:srcRect/>
          <a:stretch/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6" name="Google Shape;4196;p28"/>
          <p:cNvPicPr preferRelativeResize="0"/>
          <p:nvPr/>
        </p:nvPicPr>
        <p:blipFill rotWithShape="1">
          <a:blip r:embed="rId4">
            <a:alphaModFix amt="65000"/>
          </a:blip>
          <a:srcRect/>
          <a:stretch/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7" name="Google Shape;4197;p28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4198" name="Google Shape;4198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8" name="Google Shape;4308;p2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spTree>
      <p:nvGrpSpPr>
        <p:cNvPr id="1" name="Shape 4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0" name="Google Shape;431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1" name="Google Shape;4311;p29"/>
          <p:cNvGrpSpPr/>
          <p:nvPr/>
        </p:nvGrpSpPr>
        <p:grpSpPr>
          <a:xfrm>
            <a:off x="7745300" y="453413"/>
            <a:ext cx="2106500" cy="597475"/>
            <a:chOff x="-2810250" y="3572525"/>
            <a:chExt cx="2106500" cy="597475"/>
          </a:xfrm>
        </p:grpSpPr>
        <p:sp>
          <p:nvSpPr>
            <p:cNvPr id="4312" name="Google Shape;4312;p2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2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2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2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2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2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2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2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2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2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2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2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2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2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2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2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2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2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2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2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2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2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2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2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2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2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2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2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2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2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2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2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2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2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2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2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2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2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2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2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2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2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2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2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2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2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2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2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2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2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2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2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2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2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2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2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2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2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2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2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2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2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2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2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2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2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22" name="Google Shape;4422;p29"/>
          <p:cNvPicPr preferRelativeResize="0"/>
          <p:nvPr/>
        </p:nvPicPr>
        <p:blipFill rotWithShape="1">
          <a:blip r:embed="rId3">
            <a:alphaModFix amt="73000"/>
          </a:blip>
          <a:srcRect/>
          <a:stretch/>
        </p:blipFill>
        <p:spPr>
          <a:xfrm>
            <a:off x="7745301" y="4636594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3" name="Google Shape;4423;p29"/>
          <p:cNvPicPr preferRelativeResize="0"/>
          <p:nvPr/>
        </p:nvPicPr>
        <p:blipFill rotWithShape="1">
          <a:blip r:embed="rId4">
            <a:alphaModFix amt="73000"/>
          </a:blip>
          <a:srcRect/>
          <a:stretch/>
        </p:blipFill>
        <p:spPr>
          <a:xfrm>
            <a:off x="-1557174" y="6555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4" name="Google Shape;4424;p29"/>
          <p:cNvGrpSpPr/>
          <p:nvPr/>
        </p:nvGrpSpPr>
        <p:grpSpPr>
          <a:xfrm>
            <a:off x="-1043675" y="4210088"/>
            <a:ext cx="2106500" cy="597475"/>
            <a:chOff x="-2810250" y="3572525"/>
            <a:chExt cx="2106500" cy="597475"/>
          </a:xfrm>
        </p:grpSpPr>
        <p:sp>
          <p:nvSpPr>
            <p:cNvPr id="4425" name="Google Shape;4425;p2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2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2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2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2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2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2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2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2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2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2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2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2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2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2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2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2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2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2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2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2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2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2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2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2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2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2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2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2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2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2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2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2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2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2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2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2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2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2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2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2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2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2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2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2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2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2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2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2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2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2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2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2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2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2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2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2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2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2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2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2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2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2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2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2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2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2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2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2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2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2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2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2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2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2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2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2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2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2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2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2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2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2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2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2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2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2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2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2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2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2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2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2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2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2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2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2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2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2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2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2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2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2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2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2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2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2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2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35" name="Google Shape;4535;p29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7" name="Google Shape;453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8" name="Google Shape;4538;p30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539" name="Google Shape;4539;p30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540" name="Google Shape;4540;p30"/>
          <p:cNvSpPr txBox="1">
            <a:spLocks noGrp="1"/>
          </p:cNvSpPr>
          <p:nvPr>
            <p:ph type="subTitle" idx="3"/>
          </p:nvPr>
        </p:nvSpPr>
        <p:spPr>
          <a:xfrm>
            <a:off x="804150" y="1678052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541" name="Google Shape;4541;p30"/>
          <p:cNvSpPr txBox="1">
            <a:spLocks noGrp="1"/>
          </p:cNvSpPr>
          <p:nvPr>
            <p:ph type="subTitle" idx="4"/>
          </p:nvPr>
        </p:nvSpPr>
        <p:spPr>
          <a:xfrm>
            <a:off x="5833650" y="1678052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542" name="Google Shape;4542;p30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543" name="Google Shape;4543;p30"/>
          <p:cNvSpPr txBox="1">
            <a:spLocks noGrp="1"/>
          </p:cNvSpPr>
          <p:nvPr>
            <p:ph type="subTitle" idx="6"/>
          </p:nvPr>
        </p:nvSpPr>
        <p:spPr>
          <a:xfrm>
            <a:off x="3318900" y="1678052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544" name="Google Shape;4544;p30"/>
          <p:cNvSpPr txBox="1">
            <a:spLocks noGrp="1"/>
          </p:cNvSpPr>
          <p:nvPr>
            <p:ph type="subTitle" idx="7"/>
          </p:nvPr>
        </p:nvSpPr>
        <p:spPr>
          <a:xfrm>
            <a:off x="804150" y="2118757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5" name="Google Shape;4545;p30"/>
          <p:cNvSpPr txBox="1">
            <a:spLocks noGrp="1"/>
          </p:cNvSpPr>
          <p:nvPr>
            <p:ph type="subTitle" idx="8"/>
          </p:nvPr>
        </p:nvSpPr>
        <p:spPr>
          <a:xfrm>
            <a:off x="5833650" y="2118757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6" name="Google Shape;4546;p30"/>
          <p:cNvSpPr txBox="1">
            <a:spLocks noGrp="1"/>
          </p:cNvSpPr>
          <p:nvPr>
            <p:ph type="subTitle" idx="9"/>
          </p:nvPr>
        </p:nvSpPr>
        <p:spPr>
          <a:xfrm>
            <a:off x="804150" y="363258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7" name="Google Shape;4547;p30"/>
          <p:cNvSpPr txBox="1">
            <a:spLocks noGrp="1"/>
          </p:cNvSpPr>
          <p:nvPr>
            <p:ph type="subTitle" idx="13"/>
          </p:nvPr>
        </p:nvSpPr>
        <p:spPr>
          <a:xfrm>
            <a:off x="5833650" y="363258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8" name="Google Shape;4548;p30"/>
          <p:cNvSpPr txBox="1">
            <a:spLocks noGrp="1"/>
          </p:cNvSpPr>
          <p:nvPr>
            <p:ph type="subTitle" idx="14"/>
          </p:nvPr>
        </p:nvSpPr>
        <p:spPr>
          <a:xfrm>
            <a:off x="3318900" y="2118757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9" name="Google Shape;4549;p30"/>
          <p:cNvSpPr txBox="1">
            <a:spLocks noGrp="1"/>
          </p:cNvSpPr>
          <p:nvPr>
            <p:ph type="subTitle" idx="15"/>
          </p:nvPr>
        </p:nvSpPr>
        <p:spPr>
          <a:xfrm>
            <a:off x="3318900" y="363258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550" name="Google Shape;4550;p30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4551" name="Google Shape;4551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1" name="Google Shape;4661;p30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4662" name="Google Shape;4662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3" name="Google Shape;4743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4" name="Google Shape;4744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2" name="Google Shape;4772;p3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">
    <p:spTree>
      <p:nvGrpSpPr>
        <p:cNvPr id="1" name="Shape 4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4" name="Google Shape;47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5" name="Google Shape;4775;p3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7932301" y="593644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6" name="Google Shape;4776;p31"/>
          <p:cNvPicPr preferRelativeResize="0"/>
          <p:nvPr/>
        </p:nvPicPr>
        <p:blipFill rotWithShape="1">
          <a:blip r:embed="rId4">
            <a:alphaModFix amt="67000"/>
          </a:blip>
          <a:srcRect/>
          <a:stretch/>
        </p:blipFill>
        <p:spPr>
          <a:xfrm>
            <a:off x="-1147274" y="471761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7" name="Google Shape;4777;p31"/>
          <p:cNvGrpSpPr/>
          <p:nvPr/>
        </p:nvGrpSpPr>
        <p:grpSpPr>
          <a:xfrm>
            <a:off x="-496862" y="700300"/>
            <a:ext cx="2106500" cy="597475"/>
            <a:chOff x="-2810250" y="3572525"/>
            <a:chExt cx="2106500" cy="597475"/>
          </a:xfrm>
        </p:grpSpPr>
        <p:sp>
          <p:nvSpPr>
            <p:cNvPr id="4778" name="Google Shape;4778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8" name="Google Shape;4888;p31"/>
          <p:cNvGrpSpPr/>
          <p:nvPr/>
        </p:nvGrpSpPr>
        <p:grpSpPr>
          <a:xfrm>
            <a:off x="5682038" y="4596875"/>
            <a:ext cx="1637000" cy="521475"/>
            <a:chOff x="-4380075" y="3780200"/>
            <a:chExt cx="1637000" cy="521475"/>
          </a:xfrm>
        </p:grpSpPr>
        <p:sp>
          <p:nvSpPr>
            <p:cNvPr id="4889" name="Google Shape;4889;p31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31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31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31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31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31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31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31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31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31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31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31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31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31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31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31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31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31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31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31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31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31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31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31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31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31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31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31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31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31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31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31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31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31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31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31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31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31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31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31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31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31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31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31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31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31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31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31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31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31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31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31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31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31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31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31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31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31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31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31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31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31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31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31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31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31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31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31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7" name="Google Shape;4957;p31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APTION_ONLY_1">
    <p:spTree>
      <p:nvGrpSpPr>
        <p:cNvPr id="1" name="Shape 4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9" name="Google Shape;495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60" name="Google Shape;4960;p32"/>
          <p:cNvGrpSpPr/>
          <p:nvPr/>
        </p:nvGrpSpPr>
        <p:grpSpPr>
          <a:xfrm>
            <a:off x="-496862" y="700300"/>
            <a:ext cx="2106500" cy="597475"/>
            <a:chOff x="-2810250" y="3572525"/>
            <a:chExt cx="2106500" cy="597475"/>
          </a:xfrm>
        </p:grpSpPr>
        <p:sp>
          <p:nvSpPr>
            <p:cNvPr id="4961" name="Google Shape;4961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1" name="Google Shape;5071;p32"/>
          <p:cNvGrpSpPr/>
          <p:nvPr/>
        </p:nvGrpSpPr>
        <p:grpSpPr>
          <a:xfrm>
            <a:off x="7806538" y="4636600"/>
            <a:ext cx="1637000" cy="521475"/>
            <a:chOff x="-4380075" y="3780200"/>
            <a:chExt cx="1637000" cy="521475"/>
          </a:xfrm>
        </p:grpSpPr>
        <p:sp>
          <p:nvSpPr>
            <p:cNvPr id="5072" name="Google Shape;5072;p3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3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3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3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3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3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3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3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3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3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3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3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3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3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3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3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3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3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3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3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3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3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3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3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3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3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3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3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3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3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3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3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3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3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3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3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3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3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3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3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3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3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3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3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3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3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3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3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3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3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3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3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3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3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3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3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3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3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3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3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3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3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3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3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3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3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3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3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0" name="Google Shape;5140;p32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8">
    <p:spTree>
      <p:nvGrpSpPr>
        <p:cNvPr id="1" name="Shape 5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2" name="Google Shape;514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3" name="Google Shape;5143;p33"/>
          <p:cNvSpPr txBox="1">
            <a:spLocks noGrp="1"/>
          </p:cNvSpPr>
          <p:nvPr>
            <p:ph type="title"/>
          </p:nvPr>
        </p:nvSpPr>
        <p:spPr>
          <a:xfrm>
            <a:off x="2907000" y="1038388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44" name="Google Shape;5144;p33"/>
          <p:cNvSpPr txBox="1">
            <a:spLocks noGrp="1"/>
          </p:cNvSpPr>
          <p:nvPr>
            <p:ph type="title" idx="2"/>
          </p:nvPr>
        </p:nvSpPr>
        <p:spPr>
          <a:xfrm>
            <a:off x="804575" y="2965572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45" name="Google Shape;5145;p33"/>
          <p:cNvSpPr txBox="1">
            <a:spLocks noGrp="1"/>
          </p:cNvSpPr>
          <p:nvPr>
            <p:ph type="title" idx="3"/>
          </p:nvPr>
        </p:nvSpPr>
        <p:spPr>
          <a:xfrm>
            <a:off x="5100775" y="295275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46" name="Google Shape;5146;p33"/>
          <p:cNvSpPr txBox="1">
            <a:spLocks noGrp="1"/>
          </p:cNvSpPr>
          <p:nvPr>
            <p:ph type="subTitle" idx="1"/>
          </p:nvPr>
        </p:nvSpPr>
        <p:spPr>
          <a:xfrm>
            <a:off x="3005850" y="1834313"/>
            <a:ext cx="3132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47" name="Google Shape;5147;p33"/>
          <p:cNvSpPr txBox="1">
            <a:spLocks noGrp="1"/>
          </p:cNvSpPr>
          <p:nvPr>
            <p:ph type="subTitle" idx="4"/>
          </p:nvPr>
        </p:nvSpPr>
        <p:spPr>
          <a:xfrm>
            <a:off x="713225" y="3765989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48" name="Google Shape;5148;p33"/>
          <p:cNvSpPr txBox="1">
            <a:spLocks noGrp="1"/>
          </p:cNvSpPr>
          <p:nvPr>
            <p:ph type="subTitle" idx="5"/>
          </p:nvPr>
        </p:nvSpPr>
        <p:spPr>
          <a:xfrm>
            <a:off x="5199625" y="3765989"/>
            <a:ext cx="3132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149" name="Google Shape;5149;p33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5150" name="Google Shape;5150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0" name="Google Shape;5260;p33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5261" name="Google Shape;5261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71" name="Google Shape;5371;p33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7924350" y="42346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0">
    <p:spTree>
      <p:nvGrpSpPr>
        <p:cNvPr id="1" name="Shape 5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3" name="Google Shape;537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4" name="Google Shape;5374;p34"/>
          <p:cNvSpPr txBox="1">
            <a:spLocks noGrp="1"/>
          </p:cNvSpPr>
          <p:nvPr>
            <p:ph type="subTitle" idx="1"/>
          </p:nvPr>
        </p:nvSpPr>
        <p:spPr>
          <a:xfrm>
            <a:off x="3208455" y="2919764"/>
            <a:ext cx="2759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5" name="Google Shape;5375;p34"/>
          <p:cNvSpPr txBox="1">
            <a:spLocks noGrp="1"/>
          </p:cNvSpPr>
          <p:nvPr>
            <p:ph type="subTitle" idx="2"/>
          </p:nvPr>
        </p:nvSpPr>
        <p:spPr>
          <a:xfrm>
            <a:off x="5866471" y="3357736"/>
            <a:ext cx="2759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6" name="Google Shape;5376;p34"/>
          <p:cNvSpPr txBox="1">
            <a:spLocks noGrp="1"/>
          </p:cNvSpPr>
          <p:nvPr>
            <p:ph type="subTitle" idx="3"/>
          </p:nvPr>
        </p:nvSpPr>
        <p:spPr>
          <a:xfrm>
            <a:off x="460100" y="3362108"/>
            <a:ext cx="2759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7" name="Google Shape;5377;p34"/>
          <p:cNvSpPr txBox="1">
            <a:spLocks noGrp="1"/>
          </p:cNvSpPr>
          <p:nvPr>
            <p:ph type="subTitle" idx="4"/>
          </p:nvPr>
        </p:nvSpPr>
        <p:spPr>
          <a:xfrm>
            <a:off x="3335055" y="3204149"/>
            <a:ext cx="25062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8" name="Google Shape;5378;p34"/>
          <p:cNvSpPr txBox="1">
            <a:spLocks noGrp="1"/>
          </p:cNvSpPr>
          <p:nvPr>
            <p:ph type="subTitle" idx="5"/>
          </p:nvPr>
        </p:nvSpPr>
        <p:spPr>
          <a:xfrm>
            <a:off x="5993077" y="3648403"/>
            <a:ext cx="25062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9" name="Google Shape;5379;p34"/>
          <p:cNvSpPr txBox="1">
            <a:spLocks noGrp="1"/>
          </p:cNvSpPr>
          <p:nvPr>
            <p:ph type="subTitle" idx="6"/>
          </p:nvPr>
        </p:nvSpPr>
        <p:spPr>
          <a:xfrm>
            <a:off x="586700" y="3647905"/>
            <a:ext cx="25062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80" name="Google Shape;5380;p3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381" name="Google Shape;5381;p34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5382" name="Google Shape;5382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92" name="Google Shape;5492;p34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7924350" y="42346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8"/>
          <p:cNvSpPr txBox="1">
            <a:spLocks noGrp="1"/>
          </p:cNvSpPr>
          <p:nvPr>
            <p:ph type="subTitle" idx="1"/>
          </p:nvPr>
        </p:nvSpPr>
        <p:spPr>
          <a:xfrm>
            <a:off x="899356" y="2429150"/>
            <a:ext cx="34716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2" name="Google Shape;382;p8"/>
          <p:cNvSpPr txBox="1">
            <a:spLocks noGrp="1"/>
          </p:cNvSpPr>
          <p:nvPr>
            <p:ph type="title"/>
          </p:nvPr>
        </p:nvSpPr>
        <p:spPr>
          <a:xfrm>
            <a:off x="859456" y="1757000"/>
            <a:ext cx="35514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8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384" name="Google Shape;38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8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495" name="Google Shape;495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8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rot="-2976215">
            <a:off x="-1032329" y="-45121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3667399">
            <a:off x="8190832" y="3042784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2"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5"/>
          <p:cNvSpPr txBox="1">
            <a:spLocks noGrp="1"/>
          </p:cNvSpPr>
          <p:nvPr>
            <p:ph type="subTitle" idx="1"/>
          </p:nvPr>
        </p:nvSpPr>
        <p:spPr>
          <a:xfrm>
            <a:off x="714875" y="1443626"/>
            <a:ext cx="7714200" cy="2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96" name="Google Shape;5496;p35"/>
          <p:cNvSpPr txBox="1">
            <a:spLocks noGrp="1"/>
          </p:cNvSpPr>
          <p:nvPr>
            <p:ph type="title"/>
          </p:nvPr>
        </p:nvSpPr>
        <p:spPr>
          <a:xfrm>
            <a:off x="714875" y="594625"/>
            <a:ext cx="7714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497" name="Google Shape;5497;p35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5498" name="Google Shape;5498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8" name="Google Shape;5608;p35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5609" name="Google Shape;5609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19" name="Google Shape;5719;p35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5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_1">
    <p:spTree>
      <p:nvGrpSpPr>
        <p:cNvPr id="1" name="Shape 5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2" name="Google Shape;57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3" name="Google Shape;5723;p36"/>
          <p:cNvSpPr txBox="1">
            <a:spLocks noGrp="1"/>
          </p:cNvSpPr>
          <p:nvPr>
            <p:ph type="subTitle" idx="1"/>
          </p:nvPr>
        </p:nvSpPr>
        <p:spPr>
          <a:xfrm>
            <a:off x="4269376" y="2428924"/>
            <a:ext cx="33957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24" name="Google Shape;5724;p36"/>
          <p:cNvSpPr txBox="1">
            <a:spLocks noGrp="1"/>
          </p:cNvSpPr>
          <p:nvPr>
            <p:ph type="title"/>
          </p:nvPr>
        </p:nvSpPr>
        <p:spPr>
          <a:xfrm>
            <a:off x="4156276" y="1744771"/>
            <a:ext cx="3621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725" name="Google Shape;5725;p36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5726" name="Google Shape;5726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6" name="Google Shape;5836;p36"/>
          <p:cNvGrpSpPr/>
          <p:nvPr/>
        </p:nvGrpSpPr>
        <p:grpSpPr>
          <a:xfrm flipH="1">
            <a:off x="-309662" y="340046"/>
            <a:ext cx="2106500" cy="597475"/>
            <a:chOff x="-2810250" y="3572525"/>
            <a:chExt cx="2106500" cy="597475"/>
          </a:xfrm>
        </p:grpSpPr>
        <p:sp>
          <p:nvSpPr>
            <p:cNvPr id="5837" name="Google Shape;5837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39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47" name="Google Shape;5947;p36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6344987" y="85211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7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51" name="Google Shape;5951;p37"/>
          <p:cNvSpPr txBox="1"/>
          <p:nvPr/>
        </p:nvSpPr>
        <p:spPr>
          <a:xfrm>
            <a:off x="2535313" y="3625650"/>
            <a:ext cx="40782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100" b="1" i="0" u="none" strike="noStrike" cap="none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100" b="1" i="0" u="none" strike="noStrike" cap="none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100" b="1" i="0" u="none" strike="noStrike" cap="none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 b="1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100" b="1" i="0" u="none" strike="noStrike" cap="non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7"/>
          <p:cNvSpPr txBox="1">
            <a:spLocks noGrp="1"/>
          </p:cNvSpPr>
          <p:nvPr>
            <p:ph type="subTitle" idx="1"/>
          </p:nvPr>
        </p:nvSpPr>
        <p:spPr>
          <a:xfrm>
            <a:off x="2955625" y="2727313"/>
            <a:ext cx="32328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953" name="Google Shape;5953;p37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954" name="Google Shape;5954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4" name="Google Shape;6064;p37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065" name="Google Shape;6065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33" name="Google Shape;6133;p37"/>
          <p:cNvPicPr preferRelativeResize="0"/>
          <p:nvPr/>
        </p:nvPicPr>
        <p:blipFill rotWithShape="1">
          <a:blip r:embed="rId6">
            <a:alphaModFix amt="58999"/>
          </a:blip>
          <a:srcRect/>
          <a:stretch/>
        </p:blipFill>
        <p:spPr>
          <a:xfrm rot="-8370382">
            <a:off x="7068811" y="-277717"/>
            <a:ext cx="3081376" cy="202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7"/>
          <p:cNvPicPr preferRelativeResize="0"/>
          <p:nvPr/>
        </p:nvPicPr>
        <p:blipFill rotWithShape="1">
          <a:blip r:embed="rId7">
            <a:alphaModFix amt="54000"/>
          </a:blip>
          <a:srcRect/>
          <a:stretch/>
        </p:blipFill>
        <p:spPr>
          <a:xfrm rot="2699980">
            <a:off x="-1082413" y="3236933"/>
            <a:ext cx="3081376" cy="202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8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8" name="Google Shape;6138;p38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39" name="Google Shape;6139;p38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0" name="Google Shape;6250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7" name="Google Shape;6277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8" name="Google Shape;6278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0" name="Google Shape;6280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2" name="Google Shape;6282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0" name="Google Shape;6300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1" name="Google Shape;6301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2" name="Google Shape;6302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3" name="Google Shape;6303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4" name="Google Shape;6304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5" name="Google Shape;6305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6" name="Google Shape;6306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7" name="Google Shape;6307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8" name="Google Shape;6308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8" name="Google Shape;6318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19" name="Google Shape;6319;p38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8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8"/>
          <p:cNvSpPr txBox="1">
            <a:spLocks noGrp="1"/>
          </p:cNvSpPr>
          <p:nvPr>
            <p:ph type="title" idx="2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322" name="Google Shape;6322;p38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3" name="Google Shape;6323;p38"/>
          <p:cNvSpPr txBox="1">
            <a:spLocks noGrp="1"/>
          </p:cNvSpPr>
          <p:nvPr>
            <p:ph type="title" idx="4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9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3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3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3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3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3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3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3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3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3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3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3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3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3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3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3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3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3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3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3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3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3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3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3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3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3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3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3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3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3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3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3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3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3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3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3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3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3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3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3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3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3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3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3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3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3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3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3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3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3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3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3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3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3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3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3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3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3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3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3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3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3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3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3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3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3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3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3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3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3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3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3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3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3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3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3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3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3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3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3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3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3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3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3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3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3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3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3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3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3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3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3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3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3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3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3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3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3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3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3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3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3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3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3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3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3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3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3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3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3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37" name="Google Shape;6437;p39"/>
          <p:cNvPicPr preferRelativeResize="0"/>
          <p:nvPr/>
        </p:nvPicPr>
        <p:blipFill rotWithShape="1">
          <a:blip r:embed="rId3">
            <a:alphaModFix amt="82000"/>
          </a:blip>
          <a:srcRect/>
          <a:stretch/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9"/>
          <p:cNvPicPr preferRelativeResize="0"/>
          <p:nvPr/>
        </p:nvPicPr>
        <p:blipFill rotWithShape="1">
          <a:blip r:embed="rId4">
            <a:alphaModFix amt="82000"/>
          </a:blip>
          <a:srcRect/>
          <a:stretch/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9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3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3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3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3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3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3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3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3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3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3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3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3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3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3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3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3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3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3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3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3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3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3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3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3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3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3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3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3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3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3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3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3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3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3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3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3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3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3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3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3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3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3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3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3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3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3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3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3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3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3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3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3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3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3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3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3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3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3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3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3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3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3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3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3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3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3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3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3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3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3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3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3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3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3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3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3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3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3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3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3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3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3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3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3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3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3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3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3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3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3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3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3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3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3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3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3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3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3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3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3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3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3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3" name="Google Shape;6543;p3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4" name="Google Shape;6544;p3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3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3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3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8" name="Google Shape;6548;p3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9" name="Google Shape;6549;p3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294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40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4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4" name="Google Shape;6554;p4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5" name="Google Shape;6555;p4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4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4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4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4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4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4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4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4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4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4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4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4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8" name="Google Shape;6568;p4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9" name="Google Shape;6569;p4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4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4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4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4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4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4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4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4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8" name="Google Shape;6578;p4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9" name="Google Shape;6579;p4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4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4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4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4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4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4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4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4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4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4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4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4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4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4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4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4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4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4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4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4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4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4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4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4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4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4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4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4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4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9" name="Google Shape;6609;p4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0" name="Google Shape;6610;p4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4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4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4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4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4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4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4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4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4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4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4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4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4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4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4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4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4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4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4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0" name="Google Shape;6630;p4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4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4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4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4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4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6" name="Google Shape;6636;p4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7" name="Google Shape;6637;p4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8" name="Google Shape;6638;p4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9" name="Google Shape;6639;p4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0" name="Google Shape;6640;p4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1" name="Google Shape;6641;p4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2" name="Google Shape;6642;p4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4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4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4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4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4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4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4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4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4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4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4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4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4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4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4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4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4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4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4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4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3" name="Google Shape;6663;p40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4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4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4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4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8" name="Google Shape;6668;p4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9" name="Google Shape;6669;p4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0" name="Google Shape;6670;p4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1" name="Google Shape;6671;p4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2" name="Google Shape;6672;p4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3" name="Google Shape;6673;p4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4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5" name="Google Shape;6675;p4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6" name="Google Shape;6676;p4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7" name="Google Shape;6677;p4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8" name="Google Shape;6678;p4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9" name="Google Shape;6679;p4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4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4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4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4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4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4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4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4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8" name="Google Shape;6688;p4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9" name="Google Shape;6689;p4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0" name="Google Shape;6690;p4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1" name="Google Shape;6691;p4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2" name="Google Shape;6692;p4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4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4" name="Google Shape;6694;p4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5" name="Google Shape;6695;p4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4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4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4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4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4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4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4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3" name="Google Shape;6703;p4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4" name="Google Shape;6704;p4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4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4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4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4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4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4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4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2" name="Google Shape;6712;p4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3" name="Google Shape;6713;p4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4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4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4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4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4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4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4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4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4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3" name="Google Shape;6723;p4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4" name="Google Shape;6724;p4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4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4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4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4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4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4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4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4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4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4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4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4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4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4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4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0" name="Google Shape;6740;p4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1" name="Google Shape;6741;p4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4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4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4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4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4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7" name="Google Shape;6747;p4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4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4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4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4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2" name="Google Shape;6752;p4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4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4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4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4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4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4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4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4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4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4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4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4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5" name="Google Shape;6765;p4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4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4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4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4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" name="Google Shape;6770;p4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4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2" name="Google Shape;6772;p4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3" name="Google Shape;6773;p4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74" name="Google Shape;6774;p40"/>
          <p:cNvPicPr preferRelativeResize="0"/>
          <p:nvPr/>
        </p:nvPicPr>
        <p:blipFill rotWithShape="1">
          <a:blip r:embed="rId3">
            <a:alphaModFix amt="64000"/>
          </a:blip>
          <a:srcRect/>
          <a:stretch/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40"/>
          <p:cNvPicPr preferRelativeResize="0"/>
          <p:nvPr/>
        </p:nvPicPr>
        <p:blipFill rotWithShape="1">
          <a:blip r:embed="rId4">
            <a:alphaModFix amt="64000"/>
          </a:blip>
          <a:srcRect/>
          <a:stretch/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41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4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0" name="Google Shape;6780;p4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1" name="Google Shape;6781;p4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2" name="Google Shape;6782;p4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3" name="Google Shape;6783;p4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4" name="Google Shape;6784;p4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4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4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7" name="Google Shape;6787;p4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8" name="Google Shape;6788;p4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9" name="Google Shape;6789;p4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0" name="Google Shape;6790;p4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4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4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4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4" name="Google Shape;6794;p4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5" name="Google Shape;6795;p4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4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7" name="Google Shape;6797;p4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8" name="Google Shape;6798;p4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9" name="Google Shape;6799;p4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0" name="Google Shape;6800;p4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1" name="Google Shape;6801;p4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2" name="Google Shape;6802;p4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4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4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4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6" name="Google Shape;6806;p4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7" name="Google Shape;6807;p4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4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4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4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4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2" name="Google Shape;6812;p4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3" name="Google Shape;6813;p4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4" name="Google Shape;6814;p4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5" name="Google Shape;6815;p4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4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4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4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4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4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4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4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4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4" name="Google Shape;6824;p4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4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4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4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4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4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4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4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4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3" name="Google Shape;6833;p4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4" name="Google Shape;6834;p4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5" name="Google Shape;6835;p4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6" name="Google Shape;6836;p4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7" name="Google Shape;6837;p4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8" name="Google Shape;6838;p4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9" name="Google Shape;6839;p4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0" name="Google Shape;6840;p4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4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2" name="Google Shape;6842;p4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3" name="Google Shape;6843;p4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4" name="Google Shape;6844;p4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5" name="Google Shape;6845;p4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6" name="Google Shape;6846;p4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7" name="Google Shape;6847;p4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4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4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4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1" name="Google Shape;6851;p4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2" name="Google Shape;6852;p4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4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4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4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4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4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4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4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4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1" name="Google Shape;6861;p4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2" name="Google Shape;6862;p4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4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4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5" name="Google Shape;6865;p4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4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4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4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4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0" name="Google Shape;6870;p4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1" name="Google Shape;6871;p4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4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4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4" name="Google Shape;6874;p4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5" name="Google Shape;6875;p4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4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4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8" name="Google Shape;6878;p4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9" name="Google Shape;6879;p4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4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4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4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4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4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4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4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7" name="Google Shape;6887;p4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8" name="Google Shape;6888;p4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9" name="Google Shape;6889;p41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41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41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41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41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41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41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41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41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41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41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41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41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41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41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41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5" name="Google Shape;6905;p41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6" name="Google Shape;6906;p41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41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41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9" name="Google Shape;6909;p41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41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41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2" name="Google Shape;6912;p41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3" name="Google Shape;6913;p41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4" name="Google Shape;6914;p41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41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41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41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41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41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41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41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41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41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41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41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41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7" name="Google Shape;6927;p41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8" name="Google Shape;6928;p41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41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41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41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5" name="Google Shape;6935;p41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6" name="Google Shape;6936;p41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8" name="Google Shape;6938;p41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9" name="Google Shape;6939;p41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0" name="Google Shape;6940;p41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41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41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58" name="Google Shape;6958;p41"/>
          <p:cNvPicPr preferRelativeResize="0"/>
          <p:nvPr/>
        </p:nvPicPr>
        <p:blipFill rotWithShape="1">
          <a:blip r:embed="rId3">
            <a:alphaModFix amt="67000"/>
          </a:blip>
          <a:srcRect/>
          <a:stretch/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41"/>
          <p:cNvPicPr preferRelativeResize="0"/>
          <p:nvPr/>
        </p:nvPicPr>
        <p:blipFill rotWithShape="1">
          <a:blip r:embed="rId4">
            <a:alphaModFix amt="67000"/>
          </a:blip>
          <a:srcRect/>
          <a:stretch/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42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4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4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4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4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4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4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4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0" name="Google Shape;6970;p4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1" name="Google Shape;6971;p4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2" name="Google Shape;6972;p4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3" name="Google Shape;6973;p4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4" name="Google Shape;6974;p4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4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6" name="Google Shape;6976;p4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7" name="Google Shape;6977;p4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8" name="Google Shape;6978;p4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9" name="Google Shape;6979;p4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0" name="Google Shape;6980;p4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1" name="Google Shape;6981;p4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2" name="Google Shape;6982;p4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3" name="Google Shape;6983;p4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4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5" name="Google Shape;6985;p4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6" name="Google Shape;6986;p4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4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8" name="Google Shape;6988;p4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4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4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4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4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4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4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4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6" name="Google Shape;6996;p4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7" name="Google Shape;6997;p4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4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4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4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4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4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4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4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4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4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4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4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4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4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4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2" name="Google Shape;7012;p4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3" name="Google Shape;7013;p4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4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4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4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4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4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4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4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4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4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4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4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5" name="Google Shape;7025;p4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6" name="Google Shape;7026;p4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4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4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4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4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4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4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4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4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5" name="Google Shape;7035;p4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4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4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4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4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4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4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4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4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4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4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4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4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4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4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4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1" name="Google Shape;7051;p4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2" name="Google Shape;7052;p4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3" name="Google Shape;7053;p4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4" name="Google Shape;7054;p4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5" name="Google Shape;7055;p4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6" name="Google Shape;7056;p4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7" name="Google Shape;7057;p4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8" name="Google Shape;7058;p4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9" name="Google Shape;7059;p4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0" name="Google Shape;7060;p4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1" name="Google Shape;7061;p4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2" name="Google Shape;7062;p4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3" name="Google Shape;7063;p4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4" name="Google Shape;7064;p4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5" name="Google Shape;7065;p4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6" name="Google Shape;7066;p4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7" name="Google Shape;7067;p4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8" name="Google Shape;7068;p4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9" name="Google Shape;7069;p4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0" name="Google Shape;7070;p4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1" name="Google Shape;7071;p4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2" name="Google Shape;7072;p4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3" name="Google Shape;7073;p42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4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5" name="Google Shape;7075;p4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6" name="Google Shape;7076;p4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7" name="Google Shape;7077;p4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8" name="Google Shape;7078;p4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9" name="Google Shape;7079;p4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0" name="Google Shape;7080;p4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1" name="Google Shape;7081;p4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2" name="Google Shape;7082;p4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3" name="Google Shape;7083;p4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4" name="Google Shape;7084;p4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4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4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4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4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4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4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1" name="Google Shape;7091;p4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2" name="Google Shape;7092;p4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3" name="Google Shape;7093;p4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4" name="Google Shape;7094;p4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5" name="Google Shape;7095;p4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4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4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4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9" name="Google Shape;7099;p4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0" name="Google Shape;7100;p4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1" name="Google Shape;7101;p4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2" name="Google Shape;7102;p4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3" name="Google Shape;7103;p4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4" name="Google Shape;7104;p4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5" name="Google Shape;7105;p4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6" name="Google Shape;7106;p4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7" name="Google Shape;7107;p4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8" name="Google Shape;7108;p4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9" name="Google Shape;7109;p4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4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1" name="Google Shape;7111;p4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2" name="Google Shape;7112;p4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3" name="Google Shape;7113;p4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4" name="Google Shape;7114;p4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5" name="Google Shape;7115;p4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6" name="Google Shape;7116;p4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7" name="Google Shape;7117;p4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8" name="Google Shape;7118;p4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9" name="Google Shape;7119;p4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0" name="Google Shape;7120;p4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1" name="Google Shape;7121;p4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2" name="Google Shape;7122;p4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3" name="Google Shape;7123;p4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4" name="Google Shape;7124;p4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5" name="Google Shape;7125;p4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6" name="Google Shape;7126;p4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7" name="Google Shape;7127;p4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8" name="Google Shape;7128;p4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9" name="Google Shape;7129;p4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0" name="Google Shape;7130;p4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1" name="Google Shape;7131;p4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2" name="Google Shape;7132;p4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3" name="Google Shape;7133;p4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4" name="Google Shape;7134;p4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5" name="Google Shape;7135;p4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4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7" name="Google Shape;7137;p4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8" name="Google Shape;7138;p4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9" name="Google Shape;7139;p4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4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4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42" name="Google Shape;7142;p42"/>
          <p:cNvPicPr preferRelativeResize="0"/>
          <p:nvPr/>
        </p:nvPicPr>
        <p:blipFill rotWithShape="1">
          <a:blip r:embed="rId3">
            <a:alphaModFix amt="78000"/>
          </a:blip>
          <a:srcRect/>
          <a:stretch/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42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1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9"/>
          <p:cNvSpPr txBox="1">
            <a:spLocks noGrp="1"/>
          </p:cNvSpPr>
          <p:nvPr>
            <p:ph type="subTitle" idx="1"/>
          </p:nvPr>
        </p:nvSpPr>
        <p:spPr>
          <a:xfrm>
            <a:off x="1092629" y="2429150"/>
            <a:ext cx="33282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0" name="Google Shape;610;p9"/>
          <p:cNvSpPr txBox="1">
            <a:spLocks noGrp="1"/>
          </p:cNvSpPr>
          <p:nvPr>
            <p:ph type="title"/>
          </p:nvPr>
        </p:nvSpPr>
        <p:spPr>
          <a:xfrm>
            <a:off x="869559" y="1757000"/>
            <a:ext cx="35514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1" name="Google Shape;61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12" name="Google Shape;61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23" name="Google Shape;72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1" name="Google Shape;791;p9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rot="2861804">
            <a:off x="-542663" y="3349332"/>
            <a:ext cx="2763902" cy="22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 rot="-10338121">
            <a:off x="737462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 marL="342900" indent="0">
              <a:buNone/>
              <a:defRPr sz="14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1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1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8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6850" y="-98850"/>
            <a:ext cx="4480500" cy="52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6595675" y="225375"/>
            <a:ext cx="5353750" cy="67800"/>
            <a:chOff x="6595675" y="225375"/>
            <a:chExt cx="5353750" cy="67800"/>
          </a:xfrm>
        </p:grpSpPr>
        <p:sp>
          <p:nvSpPr>
            <p:cNvPr id="11" name="Google Shape;11;p2"/>
            <p:cNvSpPr/>
            <p:nvPr/>
          </p:nvSpPr>
          <p:spPr>
            <a:xfrm rot="5400000">
              <a:off x="9580475" y="-2075775"/>
              <a:ext cx="67800" cy="467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5400000">
              <a:off x="6993450" y="72975"/>
              <a:ext cx="67800" cy="37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6651625" y="169425"/>
              <a:ext cx="67800" cy="17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5400000">
            <a:off x="-2367450" y="4178900"/>
            <a:ext cx="5200100" cy="67800"/>
            <a:chOff x="6749325" y="225375"/>
            <a:chExt cx="5200100" cy="67800"/>
          </a:xfrm>
        </p:grpSpPr>
        <p:sp>
          <p:nvSpPr>
            <p:cNvPr id="15" name="Google Shape;15;p2"/>
            <p:cNvSpPr/>
            <p:nvPr/>
          </p:nvSpPr>
          <p:spPr>
            <a:xfrm rot="5400000">
              <a:off x="9386225" y="-2270025"/>
              <a:ext cx="67800" cy="505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6749925" y="224775"/>
              <a:ext cx="67800" cy="6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95100" y="1345700"/>
            <a:ext cx="3575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95100" y="3317175"/>
            <a:ext cx="3900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0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6" name="Google Shape;796;p10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7" name="Google Shape;797;p10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98" name="Google Shape;798;p10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799" name="Google Shape;799;p1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10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910" name="Google Shape;910;p10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0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8" name="Google Shape;978;p10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0"/>
          <p:cNvPicPr preferRelativeResize="0"/>
          <p:nvPr/>
        </p:nvPicPr>
        <p:blipFill rotWithShape="1">
          <a:blip r:embed="rId4">
            <a:alphaModFix amt="65000"/>
          </a:blip>
          <a:srcRect/>
          <a:stretch/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524000" y="336325"/>
            <a:ext cx="638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524000" y="978125"/>
            <a:ext cx="7918500" cy="3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6122050" y="4800525"/>
            <a:ext cx="5353750" cy="67800"/>
            <a:chOff x="6595675" y="225375"/>
            <a:chExt cx="5353750" cy="67800"/>
          </a:xfrm>
        </p:grpSpPr>
        <p:sp>
          <p:nvSpPr>
            <p:cNvPr id="34" name="Google Shape;34;p4"/>
            <p:cNvSpPr/>
            <p:nvPr/>
          </p:nvSpPr>
          <p:spPr>
            <a:xfrm rot="5400000">
              <a:off x="9580475" y="-2075775"/>
              <a:ext cx="67800" cy="467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5400000">
              <a:off x="6993450" y="72975"/>
              <a:ext cx="67800" cy="37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5400000">
              <a:off x="6651625" y="169425"/>
              <a:ext cx="67800" cy="17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5400000">
            <a:off x="-2376925" y="3032750"/>
            <a:ext cx="5200100" cy="67800"/>
            <a:chOff x="6749325" y="225375"/>
            <a:chExt cx="5200100" cy="67800"/>
          </a:xfrm>
        </p:grpSpPr>
        <p:sp>
          <p:nvSpPr>
            <p:cNvPr id="38" name="Google Shape;38;p4"/>
            <p:cNvSpPr/>
            <p:nvPr/>
          </p:nvSpPr>
          <p:spPr>
            <a:xfrm rot="5400000">
              <a:off x="9386225" y="-2270025"/>
              <a:ext cx="67800" cy="505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5400000">
              <a:off x="6749925" y="224775"/>
              <a:ext cx="67800" cy="6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6"/>
          <p:cNvGrpSpPr/>
          <p:nvPr/>
        </p:nvGrpSpPr>
        <p:grpSpPr>
          <a:xfrm>
            <a:off x="5075250" y="501125"/>
            <a:ext cx="5353750" cy="67800"/>
            <a:chOff x="6595675" y="225375"/>
            <a:chExt cx="5353750" cy="67800"/>
          </a:xfrm>
        </p:grpSpPr>
        <p:sp>
          <p:nvSpPr>
            <p:cNvPr id="56" name="Google Shape;56;p6"/>
            <p:cNvSpPr/>
            <p:nvPr/>
          </p:nvSpPr>
          <p:spPr>
            <a:xfrm rot="5400000">
              <a:off x="9580475" y="-2075775"/>
              <a:ext cx="67800" cy="467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 rot="5400000">
              <a:off x="6993450" y="72975"/>
              <a:ext cx="67800" cy="37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5400000">
              <a:off x="6651625" y="169425"/>
              <a:ext cx="67800" cy="17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6"/>
          <p:cNvGrpSpPr/>
          <p:nvPr/>
        </p:nvGrpSpPr>
        <p:grpSpPr>
          <a:xfrm rot="5400000">
            <a:off x="-2367450" y="3067275"/>
            <a:ext cx="5200100" cy="67800"/>
            <a:chOff x="6749325" y="225375"/>
            <a:chExt cx="5200100" cy="67800"/>
          </a:xfrm>
        </p:grpSpPr>
        <p:sp>
          <p:nvSpPr>
            <p:cNvPr id="60" name="Google Shape;60;p6"/>
            <p:cNvSpPr/>
            <p:nvPr/>
          </p:nvSpPr>
          <p:spPr>
            <a:xfrm rot="5400000">
              <a:off x="9386225" y="-2270025"/>
              <a:ext cx="67800" cy="505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5400000">
              <a:off x="6749925" y="224775"/>
              <a:ext cx="67800" cy="6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524000" y="336325"/>
            <a:ext cx="638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1"/>
          <p:cNvGrpSpPr/>
          <p:nvPr/>
        </p:nvGrpSpPr>
        <p:grpSpPr>
          <a:xfrm rot="-5400000">
            <a:off x="6107725" y="491650"/>
            <a:ext cx="5353750" cy="67800"/>
            <a:chOff x="6595675" y="225375"/>
            <a:chExt cx="5353750" cy="67800"/>
          </a:xfrm>
        </p:grpSpPr>
        <p:sp>
          <p:nvSpPr>
            <p:cNvPr id="221" name="Google Shape;221;p21"/>
            <p:cNvSpPr/>
            <p:nvPr/>
          </p:nvSpPr>
          <p:spPr>
            <a:xfrm rot="5400000">
              <a:off x="9580475" y="-2075775"/>
              <a:ext cx="67800" cy="467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 rot="5400000">
              <a:off x="6993450" y="72975"/>
              <a:ext cx="67800" cy="37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 rot="5400000">
              <a:off x="6651625" y="169425"/>
              <a:ext cx="67800" cy="17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1"/>
          <p:cNvGrpSpPr/>
          <p:nvPr/>
        </p:nvGrpSpPr>
        <p:grpSpPr>
          <a:xfrm flipH="1">
            <a:off x="-324450" y="4692000"/>
            <a:ext cx="5200100" cy="67800"/>
            <a:chOff x="6749325" y="225375"/>
            <a:chExt cx="5200100" cy="67800"/>
          </a:xfrm>
        </p:grpSpPr>
        <p:sp>
          <p:nvSpPr>
            <p:cNvPr id="225" name="Google Shape;225;p21"/>
            <p:cNvSpPr/>
            <p:nvPr/>
          </p:nvSpPr>
          <p:spPr>
            <a:xfrm rot="5400000">
              <a:off x="9386225" y="-2270025"/>
              <a:ext cx="67800" cy="505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 rot="5400000">
              <a:off x="6749925" y="224775"/>
              <a:ext cx="67800" cy="6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3"/>
          <p:cNvGrpSpPr/>
          <p:nvPr/>
        </p:nvGrpSpPr>
        <p:grpSpPr>
          <a:xfrm rot="5400000" flipH="1">
            <a:off x="-2218825" y="2081325"/>
            <a:ext cx="5353750" cy="67800"/>
            <a:chOff x="6595675" y="225375"/>
            <a:chExt cx="5353750" cy="67800"/>
          </a:xfrm>
        </p:grpSpPr>
        <p:sp>
          <p:nvSpPr>
            <p:cNvPr id="237" name="Google Shape;237;p23"/>
            <p:cNvSpPr/>
            <p:nvPr/>
          </p:nvSpPr>
          <p:spPr>
            <a:xfrm rot="5400000">
              <a:off x="9580475" y="-2075775"/>
              <a:ext cx="67800" cy="467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 rot="5400000">
              <a:off x="6993450" y="72975"/>
              <a:ext cx="67800" cy="37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 rot="5400000">
              <a:off x="6651625" y="169425"/>
              <a:ext cx="67800" cy="17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3"/>
          <p:cNvGrpSpPr/>
          <p:nvPr/>
        </p:nvGrpSpPr>
        <p:grpSpPr>
          <a:xfrm>
            <a:off x="5787350" y="4724300"/>
            <a:ext cx="5200100" cy="67800"/>
            <a:chOff x="6749325" y="225375"/>
            <a:chExt cx="5200100" cy="67800"/>
          </a:xfrm>
        </p:grpSpPr>
        <p:sp>
          <p:nvSpPr>
            <p:cNvPr id="241" name="Google Shape;241;p23"/>
            <p:cNvSpPr/>
            <p:nvPr/>
          </p:nvSpPr>
          <p:spPr>
            <a:xfrm rot="5400000">
              <a:off x="9386225" y="-2270025"/>
              <a:ext cx="67800" cy="505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 rot="5400000">
              <a:off x="6749925" y="224775"/>
              <a:ext cx="67800" cy="6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/>
          <p:nvPr/>
        </p:nvSpPr>
        <p:spPr>
          <a:xfrm>
            <a:off x="8286950" y="-72300"/>
            <a:ext cx="857100" cy="52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1"/>
          </p:nvPr>
        </p:nvSpPr>
        <p:spPr>
          <a:xfrm>
            <a:off x="805000" y="1470700"/>
            <a:ext cx="3419400" cy="28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524000" y="336325"/>
            <a:ext cx="638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8" name="Google Shape;318;p29"/>
          <p:cNvGrpSpPr/>
          <p:nvPr/>
        </p:nvGrpSpPr>
        <p:grpSpPr>
          <a:xfrm>
            <a:off x="6438625" y="492500"/>
            <a:ext cx="5353750" cy="67800"/>
            <a:chOff x="6595675" y="225375"/>
            <a:chExt cx="5353750" cy="67800"/>
          </a:xfrm>
        </p:grpSpPr>
        <p:sp>
          <p:nvSpPr>
            <p:cNvPr id="319" name="Google Shape;319;p29"/>
            <p:cNvSpPr/>
            <p:nvPr/>
          </p:nvSpPr>
          <p:spPr>
            <a:xfrm rot="5400000">
              <a:off x="9580475" y="-2075775"/>
              <a:ext cx="67800" cy="467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 rot="5400000">
              <a:off x="6993450" y="72975"/>
              <a:ext cx="67800" cy="37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 rot="5400000">
              <a:off x="6651625" y="169425"/>
              <a:ext cx="67800" cy="17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9"/>
          <p:cNvGrpSpPr/>
          <p:nvPr/>
        </p:nvGrpSpPr>
        <p:grpSpPr>
          <a:xfrm rot="-5400000" flipH="1">
            <a:off x="-2192375" y="3058650"/>
            <a:ext cx="5200100" cy="67800"/>
            <a:chOff x="6749325" y="225375"/>
            <a:chExt cx="5200100" cy="67800"/>
          </a:xfrm>
        </p:grpSpPr>
        <p:sp>
          <p:nvSpPr>
            <p:cNvPr id="323" name="Google Shape;323;p29"/>
            <p:cNvSpPr/>
            <p:nvPr/>
          </p:nvSpPr>
          <p:spPr>
            <a:xfrm rot="5400000">
              <a:off x="9386225" y="-2270025"/>
              <a:ext cx="67800" cy="505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 rot="5400000">
              <a:off x="6749925" y="224775"/>
              <a:ext cx="67800" cy="6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1"/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11"/>
          <p:cNvPicPr preferRelativeResize="0"/>
          <p:nvPr/>
        </p:nvPicPr>
        <p:blipFill rotWithShape="1">
          <a:blip r:embed="rId4">
            <a:alphaModFix amt="85000"/>
          </a:blip>
          <a:srcRect/>
          <a:stretch/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11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85" name="Google Shape;985;p11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986" name="Google Shape;986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6" name="Google Shape;1096;p11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2"/>
          <p:cNvSpPr txBox="1">
            <a:spLocks noGrp="1"/>
          </p:cNvSpPr>
          <p:nvPr>
            <p:ph type="subTitle" idx="1"/>
          </p:nvPr>
        </p:nvSpPr>
        <p:spPr>
          <a:xfrm>
            <a:off x="5037383" y="3970251"/>
            <a:ext cx="2941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100" name="Google Shape;1100;p12"/>
          <p:cNvSpPr txBox="1">
            <a:spLocks noGrp="1"/>
          </p:cNvSpPr>
          <p:nvPr>
            <p:ph type="subTitle" idx="2"/>
          </p:nvPr>
        </p:nvSpPr>
        <p:spPr>
          <a:xfrm>
            <a:off x="1199000" y="3970243"/>
            <a:ext cx="29076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101" name="Google Shape;1101;p12"/>
          <p:cNvSpPr txBox="1">
            <a:spLocks noGrp="1"/>
          </p:cNvSpPr>
          <p:nvPr>
            <p:ph type="subTitle" idx="3"/>
          </p:nvPr>
        </p:nvSpPr>
        <p:spPr>
          <a:xfrm>
            <a:off x="1160011" y="3078253"/>
            <a:ext cx="29781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grpSp>
        <p:nvGrpSpPr>
          <p:cNvPr id="1102" name="Google Shape;1102;p12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103" name="Google Shape;1103;p1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12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214" name="Google Shape;1214;p1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2" name="Google Shape;1282;p12"/>
          <p:cNvPicPr preferRelativeResize="0"/>
          <p:nvPr/>
        </p:nvPicPr>
        <p:blipFill rotWithShape="1">
          <a:blip r:embed="rId3">
            <a:alphaModFix amt="66000"/>
          </a:blip>
          <a:srcRect/>
          <a:stretch/>
        </p:blipFill>
        <p:spPr>
          <a:xfrm>
            <a:off x="7184650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12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>
            <a:off x="-332763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12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85" name="Google Shape;1285;p12"/>
          <p:cNvSpPr txBox="1">
            <a:spLocks noGrp="1"/>
          </p:cNvSpPr>
          <p:nvPr>
            <p:ph type="subTitle" idx="4"/>
          </p:nvPr>
        </p:nvSpPr>
        <p:spPr>
          <a:xfrm>
            <a:off x="5017413" y="3078253"/>
            <a:ext cx="29781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Google Shape;128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8" name="Google Shape;1288;p1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1289" name="Google Shape;1289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1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1400" name="Google Shape;1400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8" name="Google Shape;1468;p13"/>
          <p:cNvPicPr preferRelativeResize="0"/>
          <p:nvPr/>
        </p:nvPicPr>
        <p:blipFill rotWithShape="1">
          <a:blip r:embed="rId3">
            <a:alphaModFix amt="52000"/>
          </a:blip>
          <a:srcRect/>
          <a:stretch/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3"/>
          <p:cNvPicPr preferRelativeResize="0"/>
          <p:nvPr/>
        </p:nvPicPr>
        <p:blipFill rotWithShape="1">
          <a:blip r:embed="rId4">
            <a:alphaModFix amt="58000"/>
          </a:blip>
          <a:srcRect l="6059" r="-6058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1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14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74" name="Google Shape;1474;p14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475" name="Google Shape;147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5" name="Google Shape;1585;p14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586" name="Google Shape;158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350" y="313225"/>
            <a:ext cx="71895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Regular"/>
              <a:buNone/>
              <a:defRPr sz="3000"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Regular"/>
              <a:buNone/>
              <a:defRPr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Regular"/>
              <a:buNone/>
              <a:defRPr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Regular"/>
              <a:buNone/>
              <a:defRPr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Regular"/>
              <a:buNone/>
              <a:defRPr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Regular"/>
              <a:buNone/>
              <a:defRPr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Regular"/>
              <a:buNone/>
              <a:defRPr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Regular"/>
              <a:buNone/>
              <a:defRPr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Regular"/>
              <a:buNone/>
              <a:defRPr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92125" y="2501350"/>
            <a:ext cx="5664600" cy="20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●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○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■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●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○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■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●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○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■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O8TieS2XN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4000">
              <a:schemeClr val="bg1">
                <a:lumMod val="95000"/>
              </a:schemeClr>
            </a:gs>
            <a:gs pos="100000">
              <a:schemeClr val="tx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>
            <a:spLocks noGrp="1"/>
          </p:cNvSpPr>
          <p:nvPr>
            <p:ph type="ctrTitle"/>
          </p:nvPr>
        </p:nvSpPr>
        <p:spPr>
          <a:xfrm>
            <a:off x="495100" y="332097"/>
            <a:ext cx="3575100" cy="30662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/>
              </a:rPr>
              <a:t>DIGITAL PEER EDUCATION: </a:t>
            </a:r>
            <a:br>
              <a:rPr lang="en" dirty="0">
                <a:latin typeface="Century Gothic"/>
              </a:rPr>
            </a:br>
            <a:r>
              <a:rPr lang="en" dirty="0">
                <a:latin typeface="Century Gothic"/>
              </a:rPr>
              <a:t>I SOCIAL E LA PRIVACY</a:t>
            </a:r>
            <a:endParaRPr dirty="0">
              <a:latin typeface="Century Gothic"/>
            </a:endParaRPr>
          </a:p>
        </p:txBody>
      </p:sp>
      <p:grpSp>
        <p:nvGrpSpPr>
          <p:cNvPr id="357" name="Google Shape;357;p33"/>
          <p:cNvGrpSpPr/>
          <p:nvPr/>
        </p:nvGrpSpPr>
        <p:grpSpPr>
          <a:xfrm>
            <a:off x="4939113" y="997112"/>
            <a:ext cx="3899885" cy="3803147"/>
            <a:chOff x="1500400" y="580025"/>
            <a:chExt cx="4740925" cy="4623325"/>
          </a:xfrm>
        </p:grpSpPr>
        <p:sp>
          <p:nvSpPr>
            <p:cNvPr id="358" name="Google Shape;358;p33"/>
            <p:cNvSpPr/>
            <p:nvPr/>
          </p:nvSpPr>
          <p:spPr>
            <a:xfrm>
              <a:off x="5077975" y="758475"/>
              <a:ext cx="826425" cy="861475"/>
            </a:xfrm>
            <a:custGeom>
              <a:avLst/>
              <a:gdLst/>
              <a:ahLst/>
              <a:cxnLst/>
              <a:rect l="l" t="t" r="r" b="b"/>
              <a:pathLst>
                <a:path w="33057" h="34459" extrusionOk="0">
                  <a:moveTo>
                    <a:pt x="0" y="1"/>
                  </a:moveTo>
                  <a:lnTo>
                    <a:pt x="0" y="34459"/>
                  </a:lnTo>
                  <a:lnTo>
                    <a:pt x="33057" y="34459"/>
                  </a:lnTo>
                  <a:lnTo>
                    <a:pt x="3305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5022100" y="758475"/>
              <a:ext cx="826450" cy="861475"/>
            </a:xfrm>
            <a:custGeom>
              <a:avLst/>
              <a:gdLst/>
              <a:ahLst/>
              <a:cxnLst/>
              <a:rect l="l" t="t" r="r" b="b"/>
              <a:pathLst>
                <a:path w="33058" h="34459" extrusionOk="0">
                  <a:moveTo>
                    <a:pt x="0" y="1"/>
                  </a:moveTo>
                  <a:lnTo>
                    <a:pt x="0" y="34459"/>
                  </a:lnTo>
                  <a:lnTo>
                    <a:pt x="33057" y="34459"/>
                  </a:lnTo>
                  <a:lnTo>
                    <a:pt x="3305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5022100" y="758475"/>
              <a:ext cx="826450" cy="862325"/>
            </a:xfrm>
            <a:custGeom>
              <a:avLst/>
              <a:gdLst/>
              <a:ahLst/>
              <a:cxnLst/>
              <a:rect l="l" t="t" r="r" b="b"/>
              <a:pathLst>
                <a:path w="33058" h="34493" extrusionOk="0">
                  <a:moveTo>
                    <a:pt x="0" y="1"/>
                  </a:moveTo>
                  <a:lnTo>
                    <a:pt x="0" y="34"/>
                  </a:lnTo>
                  <a:lnTo>
                    <a:pt x="33057" y="34"/>
                  </a:lnTo>
                  <a:lnTo>
                    <a:pt x="33057" y="1"/>
                  </a:lnTo>
                  <a:close/>
                  <a:moveTo>
                    <a:pt x="0" y="34459"/>
                  </a:moveTo>
                  <a:lnTo>
                    <a:pt x="0" y="34492"/>
                  </a:lnTo>
                  <a:lnTo>
                    <a:pt x="33057" y="34492"/>
                  </a:lnTo>
                  <a:lnTo>
                    <a:pt x="33057" y="3445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5133000" y="874400"/>
              <a:ext cx="604625" cy="629650"/>
            </a:xfrm>
            <a:custGeom>
              <a:avLst/>
              <a:gdLst/>
              <a:ahLst/>
              <a:cxnLst/>
              <a:rect l="l" t="t" r="r" b="b"/>
              <a:pathLst>
                <a:path w="24185" h="25186" extrusionOk="0">
                  <a:moveTo>
                    <a:pt x="1" y="1"/>
                  </a:moveTo>
                  <a:lnTo>
                    <a:pt x="1" y="25185"/>
                  </a:lnTo>
                  <a:lnTo>
                    <a:pt x="24185" y="25185"/>
                  </a:lnTo>
                  <a:lnTo>
                    <a:pt x="241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5022925" y="1509025"/>
              <a:ext cx="110100" cy="108425"/>
            </a:xfrm>
            <a:custGeom>
              <a:avLst/>
              <a:gdLst/>
              <a:ahLst/>
              <a:cxnLst/>
              <a:rect l="l" t="t" r="r" b="b"/>
              <a:pathLst>
                <a:path w="4404" h="4337" extrusionOk="0">
                  <a:moveTo>
                    <a:pt x="4404" y="0"/>
                  </a:moveTo>
                  <a:cubicBezTo>
                    <a:pt x="4170" y="134"/>
                    <a:pt x="3937" y="334"/>
                    <a:pt x="3703" y="567"/>
                  </a:cubicBezTo>
                  <a:cubicBezTo>
                    <a:pt x="3303" y="934"/>
                    <a:pt x="2736" y="1468"/>
                    <a:pt x="2135" y="2069"/>
                  </a:cubicBezTo>
                  <a:cubicBezTo>
                    <a:pt x="1535" y="2669"/>
                    <a:pt x="968" y="3203"/>
                    <a:pt x="601" y="3636"/>
                  </a:cubicBezTo>
                  <a:cubicBezTo>
                    <a:pt x="367" y="3836"/>
                    <a:pt x="167" y="4070"/>
                    <a:pt x="0" y="4337"/>
                  </a:cubicBezTo>
                  <a:cubicBezTo>
                    <a:pt x="267" y="4170"/>
                    <a:pt x="501" y="3970"/>
                    <a:pt x="701" y="3736"/>
                  </a:cubicBezTo>
                  <a:cubicBezTo>
                    <a:pt x="1101" y="3369"/>
                    <a:pt x="1668" y="2836"/>
                    <a:pt x="2269" y="2235"/>
                  </a:cubicBezTo>
                  <a:cubicBezTo>
                    <a:pt x="2903" y="1635"/>
                    <a:pt x="3436" y="1101"/>
                    <a:pt x="3803" y="668"/>
                  </a:cubicBezTo>
                  <a:cubicBezTo>
                    <a:pt x="4037" y="467"/>
                    <a:pt x="4237" y="234"/>
                    <a:pt x="44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5737600" y="1507350"/>
              <a:ext cx="108425" cy="110100"/>
            </a:xfrm>
            <a:custGeom>
              <a:avLst/>
              <a:gdLst/>
              <a:ahLst/>
              <a:cxnLst/>
              <a:rect l="l" t="t" r="r" b="b"/>
              <a:pathLst>
                <a:path w="4337" h="4404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234"/>
                    <a:pt x="367" y="468"/>
                    <a:pt x="568" y="701"/>
                  </a:cubicBezTo>
                  <a:cubicBezTo>
                    <a:pt x="968" y="1101"/>
                    <a:pt x="1502" y="1669"/>
                    <a:pt x="2102" y="2269"/>
                  </a:cubicBezTo>
                  <a:cubicBezTo>
                    <a:pt x="2702" y="2869"/>
                    <a:pt x="3236" y="3436"/>
                    <a:pt x="3636" y="3803"/>
                  </a:cubicBezTo>
                  <a:cubicBezTo>
                    <a:pt x="3837" y="4037"/>
                    <a:pt x="4070" y="4237"/>
                    <a:pt x="4337" y="4404"/>
                  </a:cubicBezTo>
                  <a:cubicBezTo>
                    <a:pt x="4170" y="4137"/>
                    <a:pt x="3970" y="3903"/>
                    <a:pt x="3770" y="3703"/>
                  </a:cubicBezTo>
                  <a:cubicBezTo>
                    <a:pt x="3370" y="3303"/>
                    <a:pt x="2836" y="2736"/>
                    <a:pt x="2235" y="2136"/>
                  </a:cubicBezTo>
                  <a:cubicBezTo>
                    <a:pt x="1635" y="1502"/>
                    <a:pt x="1101" y="968"/>
                    <a:pt x="701" y="601"/>
                  </a:cubicBezTo>
                  <a:cubicBezTo>
                    <a:pt x="468" y="368"/>
                    <a:pt x="234" y="167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5735925" y="767650"/>
              <a:ext cx="110950" cy="108450"/>
            </a:xfrm>
            <a:custGeom>
              <a:avLst/>
              <a:gdLst/>
              <a:ahLst/>
              <a:cxnLst/>
              <a:rect l="l" t="t" r="r" b="b"/>
              <a:pathLst>
                <a:path w="4438" h="4338" extrusionOk="0">
                  <a:moveTo>
                    <a:pt x="4437" y="1"/>
                  </a:moveTo>
                  <a:cubicBezTo>
                    <a:pt x="4170" y="168"/>
                    <a:pt x="3937" y="368"/>
                    <a:pt x="3737" y="601"/>
                  </a:cubicBezTo>
                  <a:cubicBezTo>
                    <a:pt x="3303" y="968"/>
                    <a:pt x="2736" y="1502"/>
                    <a:pt x="2136" y="2102"/>
                  </a:cubicBezTo>
                  <a:cubicBezTo>
                    <a:pt x="1535" y="2703"/>
                    <a:pt x="968" y="3236"/>
                    <a:pt x="601" y="3670"/>
                  </a:cubicBezTo>
                  <a:cubicBezTo>
                    <a:pt x="368" y="3870"/>
                    <a:pt x="168" y="4104"/>
                    <a:pt x="1" y="4337"/>
                  </a:cubicBezTo>
                  <a:cubicBezTo>
                    <a:pt x="268" y="4170"/>
                    <a:pt x="501" y="4004"/>
                    <a:pt x="701" y="3770"/>
                  </a:cubicBezTo>
                  <a:cubicBezTo>
                    <a:pt x="1135" y="3403"/>
                    <a:pt x="1669" y="2870"/>
                    <a:pt x="2302" y="2269"/>
                  </a:cubicBezTo>
                  <a:cubicBezTo>
                    <a:pt x="2903" y="1669"/>
                    <a:pt x="3437" y="1102"/>
                    <a:pt x="3837" y="701"/>
                  </a:cubicBezTo>
                  <a:cubicBezTo>
                    <a:pt x="4037" y="501"/>
                    <a:pt x="4237" y="268"/>
                    <a:pt x="44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5022925" y="767650"/>
              <a:ext cx="108425" cy="110100"/>
            </a:xfrm>
            <a:custGeom>
              <a:avLst/>
              <a:gdLst/>
              <a:ahLst/>
              <a:cxnLst/>
              <a:rect l="l" t="t" r="r" b="b"/>
              <a:pathLst>
                <a:path w="4337" h="4404" extrusionOk="0">
                  <a:moveTo>
                    <a:pt x="0" y="1"/>
                  </a:moveTo>
                  <a:cubicBezTo>
                    <a:pt x="167" y="268"/>
                    <a:pt x="367" y="501"/>
                    <a:pt x="601" y="701"/>
                  </a:cubicBezTo>
                  <a:cubicBezTo>
                    <a:pt x="968" y="1102"/>
                    <a:pt x="1502" y="1669"/>
                    <a:pt x="2102" y="2269"/>
                  </a:cubicBezTo>
                  <a:cubicBezTo>
                    <a:pt x="2702" y="2870"/>
                    <a:pt x="3236" y="3437"/>
                    <a:pt x="3670" y="3804"/>
                  </a:cubicBezTo>
                  <a:cubicBezTo>
                    <a:pt x="3870" y="4037"/>
                    <a:pt x="4103" y="4237"/>
                    <a:pt x="4337" y="4404"/>
                  </a:cubicBezTo>
                  <a:cubicBezTo>
                    <a:pt x="4170" y="4137"/>
                    <a:pt x="4003" y="3904"/>
                    <a:pt x="3770" y="3703"/>
                  </a:cubicBezTo>
                  <a:cubicBezTo>
                    <a:pt x="3403" y="3303"/>
                    <a:pt x="2869" y="2736"/>
                    <a:pt x="2269" y="2136"/>
                  </a:cubicBezTo>
                  <a:cubicBezTo>
                    <a:pt x="1668" y="1535"/>
                    <a:pt x="1101" y="968"/>
                    <a:pt x="701" y="601"/>
                  </a:cubicBezTo>
                  <a:cubicBezTo>
                    <a:pt x="501" y="368"/>
                    <a:pt x="267" y="168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5130500" y="871900"/>
              <a:ext cx="607950" cy="633800"/>
            </a:xfrm>
            <a:custGeom>
              <a:avLst/>
              <a:gdLst/>
              <a:ahLst/>
              <a:cxnLst/>
              <a:rect l="l" t="t" r="r" b="b"/>
              <a:pathLst>
                <a:path w="24318" h="25352" extrusionOk="0">
                  <a:moveTo>
                    <a:pt x="1" y="0"/>
                  </a:moveTo>
                  <a:lnTo>
                    <a:pt x="1" y="67"/>
                  </a:lnTo>
                  <a:lnTo>
                    <a:pt x="1" y="25252"/>
                  </a:lnTo>
                  <a:lnTo>
                    <a:pt x="1" y="25352"/>
                  </a:lnTo>
                  <a:lnTo>
                    <a:pt x="167" y="25352"/>
                  </a:lnTo>
                  <a:lnTo>
                    <a:pt x="17680" y="25285"/>
                  </a:lnTo>
                  <a:lnTo>
                    <a:pt x="22550" y="25252"/>
                  </a:lnTo>
                  <a:lnTo>
                    <a:pt x="17613" y="25252"/>
                  </a:lnTo>
                  <a:lnTo>
                    <a:pt x="234" y="25186"/>
                  </a:lnTo>
                  <a:lnTo>
                    <a:pt x="234" y="25186"/>
                  </a:lnTo>
                  <a:lnTo>
                    <a:pt x="234" y="201"/>
                  </a:lnTo>
                  <a:lnTo>
                    <a:pt x="24151" y="201"/>
                  </a:lnTo>
                  <a:cubicBezTo>
                    <a:pt x="24151" y="7695"/>
                    <a:pt x="24184" y="13930"/>
                    <a:pt x="24184" y="18347"/>
                  </a:cubicBezTo>
                  <a:cubicBezTo>
                    <a:pt x="24218" y="20549"/>
                    <a:pt x="24218" y="22283"/>
                    <a:pt x="24218" y="23484"/>
                  </a:cubicBezTo>
                  <a:lnTo>
                    <a:pt x="24218" y="24818"/>
                  </a:lnTo>
                  <a:lnTo>
                    <a:pt x="24218" y="25185"/>
                  </a:lnTo>
                  <a:lnTo>
                    <a:pt x="24218" y="25319"/>
                  </a:lnTo>
                  <a:cubicBezTo>
                    <a:pt x="24218" y="25252"/>
                    <a:pt x="24218" y="25219"/>
                    <a:pt x="24251" y="25185"/>
                  </a:cubicBezTo>
                  <a:lnTo>
                    <a:pt x="24251" y="24818"/>
                  </a:lnTo>
                  <a:lnTo>
                    <a:pt x="24251" y="23484"/>
                  </a:lnTo>
                  <a:cubicBezTo>
                    <a:pt x="24251" y="22316"/>
                    <a:pt x="24251" y="20582"/>
                    <a:pt x="24251" y="18380"/>
                  </a:cubicBezTo>
                  <a:cubicBezTo>
                    <a:pt x="24285" y="13944"/>
                    <a:pt x="24318" y="7639"/>
                    <a:pt x="24318" y="101"/>
                  </a:cubicBezTo>
                  <a:lnTo>
                    <a:pt x="243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5334825" y="1088725"/>
              <a:ext cx="201000" cy="201825"/>
            </a:xfrm>
            <a:custGeom>
              <a:avLst/>
              <a:gdLst/>
              <a:ahLst/>
              <a:cxnLst/>
              <a:rect l="l" t="t" r="r" b="b"/>
              <a:pathLst>
                <a:path w="8040" h="8073" extrusionOk="0">
                  <a:moveTo>
                    <a:pt x="0" y="0"/>
                  </a:moveTo>
                  <a:lnTo>
                    <a:pt x="0" y="8073"/>
                  </a:lnTo>
                  <a:lnTo>
                    <a:pt x="8039" y="8073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4084750" y="580025"/>
              <a:ext cx="601300" cy="627150"/>
            </a:xfrm>
            <a:custGeom>
              <a:avLst/>
              <a:gdLst/>
              <a:ahLst/>
              <a:cxnLst/>
              <a:rect l="l" t="t" r="r" b="b"/>
              <a:pathLst>
                <a:path w="24052" h="25086" extrusionOk="0">
                  <a:moveTo>
                    <a:pt x="1" y="0"/>
                  </a:moveTo>
                  <a:lnTo>
                    <a:pt x="1" y="25085"/>
                  </a:lnTo>
                  <a:lnTo>
                    <a:pt x="24051" y="25085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4043900" y="580025"/>
              <a:ext cx="601275" cy="627150"/>
            </a:xfrm>
            <a:custGeom>
              <a:avLst/>
              <a:gdLst/>
              <a:ahLst/>
              <a:cxnLst/>
              <a:rect l="l" t="t" r="r" b="b"/>
              <a:pathLst>
                <a:path w="24051" h="25086" extrusionOk="0">
                  <a:moveTo>
                    <a:pt x="0" y="0"/>
                  </a:moveTo>
                  <a:lnTo>
                    <a:pt x="0" y="25085"/>
                  </a:lnTo>
                  <a:lnTo>
                    <a:pt x="24051" y="25085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4043900" y="580025"/>
              <a:ext cx="601275" cy="627975"/>
            </a:xfrm>
            <a:custGeom>
              <a:avLst/>
              <a:gdLst/>
              <a:ahLst/>
              <a:cxnLst/>
              <a:rect l="l" t="t" r="r" b="b"/>
              <a:pathLst>
                <a:path w="24051" h="25119" extrusionOk="0">
                  <a:moveTo>
                    <a:pt x="0" y="0"/>
                  </a:moveTo>
                  <a:lnTo>
                    <a:pt x="0" y="25118"/>
                  </a:lnTo>
                  <a:lnTo>
                    <a:pt x="34" y="34"/>
                  </a:lnTo>
                  <a:lnTo>
                    <a:pt x="24051" y="34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4124775" y="664250"/>
              <a:ext cx="439525" cy="458675"/>
            </a:xfrm>
            <a:custGeom>
              <a:avLst/>
              <a:gdLst/>
              <a:ahLst/>
              <a:cxnLst/>
              <a:rect l="l" t="t" r="r" b="b"/>
              <a:pathLst>
                <a:path w="17581" h="18347" extrusionOk="0">
                  <a:moveTo>
                    <a:pt x="1" y="1"/>
                  </a:moveTo>
                  <a:lnTo>
                    <a:pt x="1" y="18347"/>
                  </a:lnTo>
                  <a:lnTo>
                    <a:pt x="17580" y="18347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4044725" y="1125425"/>
              <a:ext cx="80075" cy="79250"/>
            </a:xfrm>
            <a:custGeom>
              <a:avLst/>
              <a:gdLst/>
              <a:ahLst/>
              <a:cxnLst/>
              <a:rect l="l" t="t" r="r" b="b"/>
              <a:pathLst>
                <a:path w="3203" h="3170" extrusionOk="0">
                  <a:moveTo>
                    <a:pt x="3203" y="0"/>
                  </a:moveTo>
                  <a:lnTo>
                    <a:pt x="3203" y="0"/>
                  </a:lnTo>
                  <a:cubicBezTo>
                    <a:pt x="3036" y="134"/>
                    <a:pt x="2869" y="267"/>
                    <a:pt x="2702" y="434"/>
                  </a:cubicBezTo>
                  <a:cubicBezTo>
                    <a:pt x="2402" y="701"/>
                    <a:pt x="2002" y="1101"/>
                    <a:pt x="1568" y="1535"/>
                  </a:cubicBezTo>
                  <a:cubicBezTo>
                    <a:pt x="1101" y="1968"/>
                    <a:pt x="701" y="2368"/>
                    <a:pt x="434" y="2669"/>
                  </a:cubicBezTo>
                  <a:cubicBezTo>
                    <a:pt x="267" y="2802"/>
                    <a:pt x="134" y="2969"/>
                    <a:pt x="1" y="3169"/>
                  </a:cubicBezTo>
                  <a:cubicBezTo>
                    <a:pt x="201" y="3036"/>
                    <a:pt x="367" y="2902"/>
                    <a:pt x="534" y="2735"/>
                  </a:cubicBezTo>
                  <a:cubicBezTo>
                    <a:pt x="834" y="2469"/>
                    <a:pt x="1235" y="2068"/>
                    <a:pt x="1668" y="1635"/>
                  </a:cubicBezTo>
                  <a:cubicBezTo>
                    <a:pt x="2102" y="1201"/>
                    <a:pt x="2502" y="801"/>
                    <a:pt x="2803" y="500"/>
                  </a:cubicBezTo>
                  <a:cubicBezTo>
                    <a:pt x="2936" y="367"/>
                    <a:pt x="3103" y="200"/>
                    <a:pt x="32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4564275" y="1124575"/>
              <a:ext cx="79225" cy="79250"/>
            </a:xfrm>
            <a:custGeom>
              <a:avLst/>
              <a:gdLst/>
              <a:ahLst/>
              <a:cxnLst/>
              <a:rect l="l" t="t" r="r" b="b"/>
              <a:pathLst>
                <a:path w="3169" h="3170" extrusionOk="0">
                  <a:moveTo>
                    <a:pt x="0" y="1"/>
                  </a:moveTo>
                  <a:cubicBezTo>
                    <a:pt x="133" y="168"/>
                    <a:pt x="267" y="334"/>
                    <a:pt x="434" y="501"/>
                  </a:cubicBezTo>
                  <a:cubicBezTo>
                    <a:pt x="701" y="801"/>
                    <a:pt x="1067" y="1202"/>
                    <a:pt x="1534" y="1635"/>
                  </a:cubicBezTo>
                  <a:cubicBezTo>
                    <a:pt x="1968" y="2069"/>
                    <a:pt x="2368" y="2469"/>
                    <a:pt x="2669" y="2769"/>
                  </a:cubicBezTo>
                  <a:cubicBezTo>
                    <a:pt x="2802" y="2903"/>
                    <a:pt x="2969" y="3070"/>
                    <a:pt x="3169" y="3170"/>
                  </a:cubicBezTo>
                  <a:cubicBezTo>
                    <a:pt x="3036" y="3003"/>
                    <a:pt x="2902" y="2803"/>
                    <a:pt x="2735" y="2669"/>
                  </a:cubicBezTo>
                  <a:cubicBezTo>
                    <a:pt x="2468" y="2369"/>
                    <a:pt x="2068" y="1969"/>
                    <a:pt x="1635" y="1535"/>
                  </a:cubicBezTo>
                  <a:cubicBezTo>
                    <a:pt x="1201" y="1068"/>
                    <a:pt x="801" y="668"/>
                    <a:pt x="500" y="401"/>
                  </a:cubicBezTo>
                  <a:cubicBezTo>
                    <a:pt x="367" y="234"/>
                    <a:pt x="200" y="101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4563425" y="586700"/>
              <a:ext cx="79250" cy="79250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3170" y="0"/>
                  </a:moveTo>
                  <a:cubicBezTo>
                    <a:pt x="3003" y="100"/>
                    <a:pt x="2836" y="267"/>
                    <a:pt x="2669" y="434"/>
                  </a:cubicBezTo>
                  <a:cubicBezTo>
                    <a:pt x="2369" y="667"/>
                    <a:pt x="1969" y="1068"/>
                    <a:pt x="1535" y="1501"/>
                  </a:cubicBezTo>
                  <a:cubicBezTo>
                    <a:pt x="1101" y="1935"/>
                    <a:pt x="701" y="2369"/>
                    <a:pt x="401" y="2636"/>
                  </a:cubicBezTo>
                  <a:cubicBezTo>
                    <a:pt x="234" y="2802"/>
                    <a:pt x="101" y="2969"/>
                    <a:pt x="1" y="3169"/>
                  </a:cubicBezTo>
                  <a:cubicBezTo>
                    <a:pt x="167" y="3036"/>
                    <a:pt x="334" y="2902"/>
                    <a:pt x="501" y="2736"/>
                  </a:cubicBezTo>
                  <a:cubicBezTo>
                    <a:pt x="801" y="2469"/>
                    <a:pt x="1202" y="2068"/>
                    <a:pt x="1635" y="1635"/>
                  </a:cubicBezTo>
                  <a:cubicBezTo>
                    <a:pt x="2102" y="1201"/>
                    <a:pt x="2469" y="801"/>
                    <a:pt x="2769" y="501"/>
                  </a:cubicBezTo>
                  <a:cubicBezTo>
                    <a:pt x="2936" y="367"/>
                    <a:pt x="3070" y="200"/>
                    <a:pt x="31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4044725" y="586700"/>
              <a:ext cx="79250" cy="80075"/>
            </a:xfrm>
            <a:custGeom>
              <a:avLst/>
              <a:gdLst/>
              <a:ahLst/>
              <a:cxnLst/>
              <a:rect l="l" t="t" r="r" b="b"/>
              <a:pathLst>
                <a:path w="3170" h="3203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200"/>
                    <a:pt x="267" y="367"/>
                    <a:pt x="434" y="534"/>
                  </a:cubicBezTo>
                  <a:cubicBezTo>
                    <a:pt x="701" y="834"/>
                    <a:pt x="1101" y="1235"/>
                    <a:pt x="1535" y="1668"/>
                  </a:cubicBezTo>
                  <a:cubicBezTo>
                    <a:pt x="1969" y="2102"/>
                    <a:pt x="2369" y="2502"/>
                    <a:pt x="2669" y="2802"/>
                  </a:cubicBezTo>
                  <a:cubicBezTo>
                    <a:pt x="2803" y="2936"/>
                    <a:pt x="2969" y="3103"/>
                    <a:pt x="3169" y="3203"/>
                  </a:cubicBezTo>
                  <a:cubicBezTo>
                    <a:pt x="3036" y="3036"/>
                    <a:pt x="2903" y="2836"/>
                    <a:pt x="2736" y="2702"/>
                  </a:cubicBezTo>
                  <a:cubicBezTo>
                    <a:pt x="2469" y="2369"/>
                    <a:pt x="2069" y="2002"/>
                    <a:pt x="1635" y="1535"/>
                  </a:cubicBezTo>
                  <a:cubicBezTo>
                    <a:pt x="1201" y="1101"/>
                    <a:pt x="801" y="701"/>
                    <a:pt x="501" y="434"/>
                  </a:cubicBezTo>
                  <a:cubicBezTo>
                    <a:pt x="367" y="267"/>
                    <a:pt x="201" y="134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4123125" y="662575"/>
              <a:ext cx="442000" cy="462025"/>
            </a:xfrm>
            <a:custGeom>
              <a:avLst/>
              <a:gdLst/>
              <a:ahLst/>
              <a:cxnLst/>
              <a:rect l="l" t="t" r="r" b="b"/>
              <a:pathLst>
                <a:path w="17680" h="18481" extrusionOk="0">
                  <a:moveTo>
                    <a:pt x="0" y="1"/>
                  </a:moveTo>
                  <a:lnTo>
                    <a:pt x="0" y="68"/>
                  </a:lnTo>
                  <a:lnTo>
                    <a:pt x="0" y="18414"/>
                  </a:lnTo>
                  <a:lnTo>
                    <a:pt x="0" y="18481"/>
                  </a:lnTo>
                  <a:lnTo>
                    <a:pt x="67" y="18481"/>
                  </a:lnTo>
                  <a:lnTo>
                    <a:pt x="12876" y="18347"/>
                  </a:lnTo>
                  <a:lnTo>
                    <a:pt x="12843" y="18347"/>
                  </a:lnTo>
                  <a:lnTo>
                    <a:pt x="200" y="18314"/>
                  </a:lnTo>
                  <a:lnTo>
                    <a:pt x="200" y="18314"/>
                  </a:lnTo>
                  <a:lnTo>
                    <a:pt x="200" y="134"/>
                  </a:lnTo>
                  <a:lnTo>
                    <a:pt x="17579" y="134"/>
                  </a:lnTo>
                  <a:cubicBezTo>
                    <a:pt x="17580" y="5575"/>
                    <a:pt x="17613" y="10121"/>
                    <a:pt x="17613" y="13310"/>
                  </a:cubicBezTo>
                  <a:lnTo>
                    <a:pt x="17613" y="17080"/>
                  </a:lnTo>
                  <a:cubicBezTo>
                    <a:pt x="17646" y="16212"/>
                    <a:pt x="17646" y="14945"/>
                    <a:pt x="17646" y="13344"/>
                  </a:cubicBezTo>
                  <a:cubicBezTo>
                    <a:pt x="17646" y="10141"/>
                    <a:pt x="17679" y="5538"/>
                    <a:pt x="17679" y="68"/>
                  </a:cubicBezTo>
                  <a:lnTo>
                    <a:pt x="1767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4271550" y="820200"/>
              <a:ext cx="146800" cy="146800"/>
            </a:xfrm>
            <a:custGeom>
              <a:avLst/>
              <a:gdLst/>
              <a:ahLst/>
              <a:cxnLst/>
              <a:rect l="l" t="t" r="r" b="b"/>
              <a:pathLst>
                <a:path w="5872" h="5872" extrusionOk="0">
                  <a:moveTo>
                    <a:pt x="1" y="0"/>
                  </a:moveTo>
                  <a:lnTo>
                    <a:pt x="1" y="5871"/>
                  </a:lnTo>
                  <a:lnTo>
                    <a:pt x="5872" y="5871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5883550" y="4159100"/>
              <a:ext cx="357775" cy="216825"/>
            </a:xfrm>
            <a:custGeom>
              <a:avLst/>
              <a:gdLst/>
              <a:ahLst/>
              <a:cxnLst/>
              <a:rect l="l" t="t" r="r" b="b"/>
              <a:pathLst>
                <a:path w="14311" h="8673" extrusionOk="0">
                  <a:moveTo>
                    <a:pt x="7391" y="0"/>
                  </a:moveTo>
                  <a:cubicBezTo>
                    <a:pt x="5773" y="0"/>
                    <a:pt x="4164" y="304"/>
                    <a:pt x="2735" y="1041"/>
                  </a:cubicBezTo>
                  <a:cubicBezTo>
                    <a:pt x="1434" y="1708"/>
                    <a:pt x="567" y="2942"/>
                    <a:pt x="300" y="4376"/>
                  </a:cubicBezTo>
                  <a:cubicBezTo>
                    <a:pt x="0" y="5377"/>
                    <a:pt x="134" y="6478"/>
                    <a:pt x="601" y="7412"/>
                  </a:cubicBezTo>
                  <a:cubicBezTo>
                    <a:pt x="1032" y="8141"/>
                    <a:pt x="1835" y="8673"/>
                    <a:pt x="2674" y="8673"/>
                  </a:cubicBezTo>
                  <a:cubicBezTo>
                    <a:pt x="2872" y="8673"/>
                    <a:pt x="3072" y="8643"/>
                    <a:pt x="3269" y="8579"/>
                  </a:cubicBezTo>
                  <a:cubicBezTo>
                    <a:pt x="4270" y="8279"/>
                    <a:pt x="4870" y="7212"/>
                    <a:pt x="5704" y="6545"/>
                  </a:cubicBezTo>
                  <a:cubicBezTo>
                    <a:pt x="6618" y="5859"/>
                    <a:pt x="7765" y="5730"/>
                    <a:pt x="8951" y="5730"/>
                  </a:cubicBezTo>
                  <a:cubicBezTo>
                    <a:pt x="9670" y="5730"/>
                    <a:pt x="10403" y="5777"/>
                    <a:pt x="11108" y="5777"/>
                  </a:cubicBezTo>
                  <a:cubicBezTo>
                    <a:pt x="11195" y="5781"/>
                    <a:pt x="11283" y="5783"/>
                    <a:pt x="11372" y="5783"/>
                  </a:cubicBezTo>
                  <a:cubicBezTo>
                    <a:pt x="12062" y="5783"/>
                    <a:pt x="12777" y="5658"/>
                    <a:pt x="13310" y="5244"/>
                  </a:cubicBezTo>
                  <a:cubicBezTo>
                    <a:pt x="14310" y="4410"/>
                    <a:pt x="14144" y="2709"/>
                    <a:pt x="13276" y="1741"/>
                  </a:cubicBezTo>
                  <a:cubicBezTo>
                    <a:pt x="12409" y="774"/>
                    <a:pt x="11075" y="407"/>
                    <a:pt x="9774" y="207"/>
                  </a:cubicBezTo>
                  <a:cubicBezTo>
                    <a:pt x="8991" y="74"/>
                    <a:pt x="8190" y="0"/>
                    <a:pt x="73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5797650" y="3461275"/>
              <a:ext cx="262700" cy="516625"/>
            </a:xfrm>
            <a:custGeom>
              <a:avLst/>
              <a:gdLst/>
              <a:ahLst/>
              <a:cxnLst/>
              <a:rect l="l" t="t" r="r" b="b"/>
              <a:pathLst>
                <a:path w="10508" h="20665" extrusionOk="0">
                  <a:moveTo>
                    <a:pt x="5932" y="1"/>
                  </a:moveTo>
                  <a:cubicBezTo>
                    <a:pt x="5722" y="1"/>
                    <a:pt x="5512" y="22"/>
                    <a:pt x="5304" y="66"/>
                  </a:cubicBezTo>
                  <a:cubicBezTo>
                    <a:pt x="4003" y="400"/>
                    <a:pt x="3203" y="1667"/>
                    <a:pt x="2636" y="2868"/>
                  </a:cubicBezTo>
                  <a:cubicBezTo>
                    <a:pt x="934" y="6404"/>
                    <a:pt x="34" y="10274"/>
                    <a:pt x="0" y="14210"/>
                  </a:cubicBezTo>
                  <a:cubicBezTo>
                    <a:pt x="0" y="16044"/>
                    <a:pt x="234" y="17979"/>
                    <a:pt x="1268" y="19480"/>
                  </a:cubicBezTo>
                  <a:cubicBezTo>
                    <a:pt x="1862" y="20334"/>
                    <a:pt x="2714" y="20665"/>
                    <a:pt x="3578" y="20665"/>
                  </a:cubicBezTo>
                  <a:cubicBezTo>
                    <a:pt x="4606" y="20665"/>
                    <a:pt x="5652" y="20196"/>
                    <a:pt x="6305" y="19580"/>
                  </a:cubicBezTo>
                  <a:cubicBezTo>
                    <a:pt x="7472" y="18446"/>
                    <a:pt x="7973" y="16778"/>
                    <a:pt x="8440" y="15177"/>
                  </a:cubicBezTo>
                  <a:cubicBezTo>
                    <a:pt x="9474" y="11575"/>
                    <a:pt x="10508" y="7772"/>
                    <a:pt x="9741" y="4103"/>
                  </a:cubicBezTo>
                  <a:cubicBezTo>
                    <a:pt x="9574" y="3002"/>
                    <a:pt x="9073" y="1934"/>
                    <a:pt x="8340" y="1100"/>
                  </a:cubicBezTo>
                  <a:cubicBezTo>
                    <a:pt x="7717" y="397"/>
                    <a:pt x="6832" y="1"/>
                    <a:pt x="593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5350650" y="3612100"/>
              <a:ext cx="430300" cy="427325"/>
            </a:xfrm>
            <a:custGeom>
              <a:avLst/>
              <a:gdLst/>
              <a:ahLst/>
              <a:cxnLst/>
              <a:rect l="l" t="t" r="r" b="b"/>
              <a:pathLst>
                <a:path w="17212" h="17093" extrusionOk="0">
                  <a:moveTo>
                    <a:pt x="3454" y="0"/>
                  </a:moveTo>
                  <a:cubicBezTo>
                    <a:pt x="3370" y="0"/>
                    <a:pt x="3287" y="2"/>
                    <a:pt x="3203" y="4"/>
                  </a:cubicBezTo>
                  <a:cubicBezTo>
                    <a:pt x="2169" y="71"/>
                    <a:pt x="1235" y="638"/>
                    <a:pt x="701" y="1539"/>
                  </a:cubicBezTo>
                  <a:cubicBezTo>
                    <a:pt x="1" y="2873"/>
                    <a:pt x="668" y="4474"/>
                    <a:pt x="1402" y="5808"/>
                  </a:cubicBezTo>
                  <a:cubicBezTo>
                    <a:pt x="2669" y="8143"/>
                    <a:pt x="4137" y="10378"/>
                    <a:pt x="5772" y="12480"/>
                  </a:cubicBezTo>
                  <a:cubicBezTo>
                    <a:pt x="7073" y="14181"/>
                    <a:pt x="8574" y="15849"/>
                    <a:pt x="10575" y="16616"/>
                  </a:cubicBezTo>
                  <a:cubicBezTo>
                    <a:pt x="11379" y="16925"/>
                    <a:pt x="12195" y="17093"/>
                    <a:pt x="12951" y="17093"/>
                  </a:cubicBezTo>
                  <a:cubicBezTo>
                    <a:pt x="14077" y="17093"/>
                    <a:pt x="15074" y="16720"/>
                    <a:pt x="15712" y="15882"/>
                  </a:cubicBezTo>
                  <a:lnTo>
                    <a:pt x="15712" y="15882"/>
                  </a:lnTo>
                  <a:lnTo>
                    <a:pt x="15523" y="16103"/>
                  </a:lnTo>
                  <a:lnTo>
                    <a:pt x="15523" y="16103"/>
                  </a:lnTo>
                  <a:cubicBezTo>
                    <a:pt x="16948" y="14436"/>
                    <a:pt x="17212" y="11941"/>
                    <a:pt x="16579" y="9845"/>
                  </a:cubicBezTo>
                  <a:cubicBezTo>
                    <a:pt x="15946" y="7743"/>
                    <a:pt x="14511" y="5909"/>
                    <a:pt x="12877" y="4441"/>
                  </a:cubicBezTo>
                  <a:cubicBezTo>
                    <a:pt x="10909" y="2706"/>
                    <a:pt x="8640" y="1372"/>
                    <a:pt x="6205" y="505"/>
                  </a:cubicBezTo>
                  <a:cubicBezTo>
                    <a:pt x="5319" y="168"/>
                    <a:pt x="4376" y="0"/>
                    <a:pt x="345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5825175" y="4224500"/>
              <a:ext cx="246025" cy="430975"/>
            </a:xfrm>
            <a:custGeom>
              <a:avLst/>
              <a:gdLst/>
              <a:ahLst/>
              <a:cxnLst/>
              <a:rect l="l" t="t" r="r" b="b"/>
              <a:pathLst>
                <a:path w="9841" h="17239" extrusionOk="0">
                  <a:moveTo>
                    <a:pt x="9419" y="1"/>
                  </a:moveTo>
                  <a:cubicBezTo>
                    <a:pt x="9273" y="1"/>
                    <a:pt x="9123" y="9"/>
                    <a:pt x="8973" y="26"/>
                  </a:cubicBezTo>
                  <a:cubicBezTo>
                    <a:pt x="8206" y="93"/>
                    <a:pt x="7405" y="293"/>
                    <a:pt x="6705" y="626"/>
                  </a:cubicBezTo>
                  <a:cubicBezTo>
                    <a:pt x="5637" y="1127"/>
                    <a:pt x="4703" y="1860"/>
                    <a:pt x="3970" y="2794"/>
                  </a:cubicBezTo>
                  <a:cubicBezTo>
                    <a:pt x="3069" y="3895"/>
                    <a:pt x="2335" y="5163"/>
                    <a:pt x="1835" y="6497"/>
                  </a:cubicBezTo>
                  <a:cubicBezTo>
                    <a:pt x="1268" y="7831"/>
                    <a:pt x="867" y="9199"/>
                    <a:pt x="567" y="10600"/>
                  </a:cubicBezTo>
                  <a:cubicBezTo>
                    <a:pt x="334" y="11734"/>
                    <a:pt x="200" y="12868"/>
                    <a:pt x="100" y="14036"/>
                  </a:cubicBezTo>
                  <a:cubicBezTo>
                    <a:pt x="33" y="15037"/>
                    <a:pt x="0" y="15837"/>
                    <a:pt x="0" y="16371"/>
                  </a:cubicBezTo>
                  <a:cubicBezTo>
                    <a:pt x="0" y="16671"/>
                    <a:pt x="0" y="16938"/>
                    <a:pt x="67" y="17238"/>
                  </a:cubicBezTo>
                  <a:cubicBezTo>
                    <a:pt x="133" y="16938"/>
                    <a:pt x="167" y="16671"/>
                    <a:pt x="167" y="16404"/>
                  </a:cubicBezTo>
                  <a:cubicBezTo>
                    <a:pt x="234" y="15770"/>
                    <a:pt x="300" y="15003"/>
                    <a:pt x="400" y="14069"/>
                  </a:cubicBezTo>
                  <a:cubicBezTo>
                    <a:pt x="500" y="12902"/>
                    <a:pt x="701" y="11768"/>
                    <a:pt x="934" y="10667"/>
                  </a:cubicBezTo>
                  <a:cubicBezTo>
                    <a:pt x="1234" y="9266"/>
                    <a:pt x="1635" y="7931"/>
                    <a:pt x="2168" y="6631"/>
                  </a:cubicBezTo>
                  <a:cubicBezTo>
                    <a:pt x="2669" y="5330"/>
                    <a:pt x="3369" y="4095"/>
                    <a:pt x="4236" y="2995"/>
                  </a:cubicBezTo>
                  <a:cubicBezTo>
                    <a:pt x="4937" y="2094"/>
                    <a:pt x="5804" y="1327"/>
                    <a:pt x="6838" y="826"/>
                  </a:cubicBezTo>
                  <a:cubicBezTo>
                    <a:pt x="7505" y="493"/>
                    <a:pt x="8239" y="259"/>
                    <a:pt x="9007" y="126"/>
                  </a:cubicBezTo>
                  <a:cubicBezTo>
                    <a:pt x="9307" y="126"/>
                    <a:pt x="9574" y="93"/>
                    <a:pt x="9840" y="26"/>
                  </a:cubicBezTo>
                  <a:cubicBezTo>
                    <a:pt x="9707" y="9"/>
                    <a:pt x="9565" y="1"/>
                    <a:pt x="94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5826000" y="3649725"/>
              <a:ext cx="114275" cy="960700"/>
            </a:xfrm>
            <a:custGeom>
              <a:avLst/>
              <a:gdLst/>
              <a:ahLst/>
              <a:cxnLst/>
              <a:rect l="l" t="t" r="r" b="b"/>
              <a:pathLst>
                <a:path w="4571" h="38428" extrusionOk="0">
                  <a:moveTo>
                    <a:pt x="4570" y="0"/>
                  </a:moveTo>
                  <a:lnTo>
                    <a:pt x="4570" y="0"/>
                  </a:lnTo>
                  <a:cubicBezTo>
                    <a:pt x="4504" y="100"/>
                    <a:pt x="4437" y="234"/>
                    <a:pt x="4404" y="367"/>
                  </a:cubicBezTo>
                  <a:lnTo>
                    <a:pt x="4103" y="1435"/>
                  </a:lnTo>
                  <a:cubicBezTo>
                    <a:pt x="3937" y="1902"/>
                    <a:pt x="3803" y="2502"/>
                    <a:pt x="3636" y="3169"/>
                  </a:cubicBezTo>
                  <a:cubicBezTo>
                    <a:pt x="3470" y="3836"/>
                    <a:pt x="3269" y="4604"/>
                    <a:pt x="3069" y="5471"/>
                  </a:cubicBezTo>
                  <a:cubicBezTo>
                    <a:pt x="2102" y="9941"/>
                    <a:pt x="1368" y="14477"/>
                    <a:pt x="901" y="19047"/>
                  </a:cubicBezTo>
                  <a:cubicBezTo>
                    <a:pt x="301" y="24384"/>
                    <a:pt x="67" y="29221"/>
                    <a:pt x="34" y="32757"/>
                  </a:cubicBezTo>
                  <a:cubicBezTo>
                    <a:pt x="0" y="34492"/>
                    <a:pt x="34" y="35926"/>
                    <a:pt x="67" y="36927"/>
                  </a:cubicBezTo>
                  <a:cubicBezTo>
                    <a:pt x="100" y="37360"/>
                    <a:pt x="134" y="37761"/>
                    <a:pt x="167" y="38028"/>
                  </a:cubicBezTo>
                  <a:cubicBezTo>
                    <a:pt x="134" y="38161"/>
                    <a:pt x="167" y="38294"/>
                    <a:pt x="167" y="38428"/>
                  </a:cubicBezTo>
                  <a:cubicBezTo>
                    <a:pt x="201" y="38294"/>
                    <a:pt x="201" y="38161"/>
                    <a:pt x="201" y="38028"/>
                  </a:cubicBezTo>
                  <a:lnTo>
                    <a:pt x="201" y="36893"/>
                  </a:lnTo>
                  <a:cubicBezTo>
                    <a:pt x="201" y="35926"/>
                    <a:pt x="201" y="34492"/>
                    <a:pt x="267" y="32724"/>
                  </a:cubicBezTo>
                  <a:cubicBezTo>
                    <a:pt x="334" y="29221"/>
                    <a:pt x="634" y="25452"/>
                    <a:pt x="1235" y="20115"/>
                  </a:cubicBezTo>
                  <a:cubicBezTo>
                    <a:pt x="1768" y="15111"/>
                    <a:pt x="2502" y="9274"/>
                    <a:pt x="3303" y="5538"/>
                  </a:cubicBezTo>
                  <a:cubicBezTo>
                    <a:pt x="3470" y="4670"/>
                    <a:pt x="3636" y="3903"/>
                    <a:pt x="3803" y="3203"/>
                  </a:cubicBezTo>
                  <a:cubicBezTo>
                    <a:pt x="3970" y="2536"/>
                    <a:pt x="4070" y="1968"/>
                    <a:pt x="4237" y="1468"/>
                  </a:cubicBezTo>
                  <a:cubicBezTo>
                    <a:pt x="4370" y="968"/>
                    <a:pt x="4404" y="668"/>
                    <a:pt x="4470" y="367"/>
                  </a:cubicBezTo>
                  <a:cubicBezTo>
                    <a:pt x="4537" y="234"/>
                    <a:pt x="4537" y="100"/>
                    <a:pt x="45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5516600" y="3721450"/>
              <a:ext cx="315250" cy="655475"/>
            </a:xfrm>
            <a:custGeom>
              <a:avLst/>
              <a:gdLst/>
              <a:ahLst/>
              <a:cxnLst/>
              <a:rect l="l" t="t" r="r" b="b"/>
              <a:pathLst>
                <a:path w="12610" h="26219" extrusionOk="0">
                  <a:moveTo>
                    <a:pt x="68" y="0"/>
                  </a:moveTo>
                  <a:lnTo>
                    <a:pt x="68" y="0"/>
                  </a:lnTo>
                  <a:cubicBezTo>
                    <a:pt x="1" y="67"/>
                    <a:pt x="1469" y="934"/>
                    <a:pt x="3303" y="2902"/>
                  </a:cubicBezTo>
                  <a:cubicBezTo>
                    <a:pt x="5672" y="5537"/>
                    <a:pt x="7573" y="8540"/>
                    <a:pt x="8907" y="11809"/>
                  </a:cubicBezTo>
                  <a:cubicBezTo>
                    <a:pt x="9674" y="13576"/>
                    <a:pt x="10342" y="15378"/>
                    <a:pt x="10875" y="17246"/>
                  </a:cubicBezTo>
                  <a:cubicBezTo>
                    <a:pt x="11376" y="18980"/>
                    <a:pt x="11709" y="20548"/>
                    <a:pt x="11976" y="21882"/>
                  </a:cubicBezTo>
                  <a:cubicBezTo>
                    <a:pt x="12243" y="23217"/>
                    <a:pt x="12343" y="24284"/>
                    <a:pt x="12443" y="25051"/>
                  </a:cubicBezTo>
                  <a:cubicBezTo>
                    <a:pt x="12476" y="25418"/>
                    <a:pt x="12510" y="25819"/>
                    <a:pt x="12577" y="26219"/>
                  </a:cubicBezTo>
                  <a:cubicBezTo>
                    <a:pt x="12610" y="25819"/>
                    <a:pt x="12610" y="25418"/>
                    <a:pt x="12577" y="25018"/>
                  </a:cubicBezTo>
                  <a:cubicBezTo>
                    <a:pt x="12543" y="24251"/>
                    <a:pt x="12443" y="23183"/>
                    <a:pt x="12210" y="21816"/>
                  </a:cubicBezTo>
                  <a:cubicBezTo>
                    <a:pt x="11943" y="20248"/>
                    <a:pt x="11609" y="18680"/>
                    <a:pt x="11176" y="17179"/>
                  </a:cubicBezTo>
                  <a:cubicBezTo>
                    <a:pt x="10675" y="15278"/>
                    <a:pt x="10008" y="13443"/>
                    <a:pt x="9241" y="11642"/>
                  </a:cubicBezTo>
                  <a:cubicBezTo>
                    <a:pt x="7873" y="8339"/>
                    <a:pt x="5938" y="5337"/>
                    <a:pt x="3503" y="2735"/>
                  </a:cubicBezTo>
                  <a:cubicBezTo>
                    <a:pt x="3070" y="2268"/>
                    <a:pt x="2636" y="1868"/>
                    <a:pt x="2136" y="1468"/>
                  </a:cubicBezTo>
                  <a:cubicBezTo>
                    <a:pt x="1936" y="1301"/>
                    <a:pt x="1769" y="1134"/>
                    <a:pt x="1569" y="1001"/>
                  </a:cubicBezTo>
                  <a:lnTo>
                    <a:pt x="1068" y="634"/>
                  </a:lnTo>
                  <a:cubicBezTo>
                    <a:pt x="735" y="400"/>
                    <a:pt x="401" y="167"/>
                    <a:pt x="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5605000" y="4788875"/>
              <a:ext cx="459525" cy="321925"/>
            </a:xfrm>
            <a:custGeom>
              <a:avLst/>
              <a:gdLst/>
              <a:ahLst/>
              <a:cxnLst/>
              <a:rect l="l" t="t" r="r" b="b"/>
              <a:pathLst>
                <a:path w="18381" h="12877" extrusionOk="0">
                  <a:moveTo>
                    <a:pt x="1" y="0"/>
                  </a:moveTo>
                  <a:lnTo>
                    <a:pt x="935" y="12876"/>
                  </a:lnTo>
                  <a:lnTo>
                    <a:pt x="17447" y="12876"/>
                  </a:lnTo>
                  <a:lnTo>
                    <a:pt x="1838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5564975" y="4662950"/>
              <a:ext cx="548750" cy="125950"/>
            </a:xfrm>
            <a:custGeom>
              <a:avLst/>
              <a:gdLst/>
              <a:ahLst/>
              <a:cxnLst/>
              <a:rect l="l" t="t" r="r" b="b"/>
              <a:pathLst>
                <a:path w="21950" h="5038" extrusionOk="0">
                  <a:moveTo>
                    <a:pt x="1" y="0"/>
                  </a:moveTo>
                  <a:lnTo>
                    <a:pt x="1" y="5037"/>
                  </a:lnTo>
                  <a:lnTo>
                    <a:pt x="21950" y="5037"/>
                  </a:lnTo>
                  <a:lnTo>
                    <a:pt x="2195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5564975" y="5098250"/>
              <a:ext cx="539575" cy="35050"/>
            </a:xfrm>
            <a:custGeom>
              <a:avLst/>
              <a:gdLst/>
              <a:ahLst/>
              <a:cxnLst/>
              <a:rect l="l" t="t" r="r" b="b"/>
              <a:pathLst>
                <a:path w="21583" h="1402" extrusionOk="0">
                  <a:moveTo>
                    <a:pt x="1" y="1"/>
                  </a:moveTo>
                  <a:lnTo>
                    <a:pt x="1" y="1402"/>
                  </a:lnTo>
                  <a:lnTo>
                    <a:pt x="21583" y="140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5590825" y="5133275"/>
              <a:ext cx="494550" cy="61750"/>
            </a:xfrm>
            <a:custGeom>
              <a:avLst/>
              <a:gdLst/>
              <a:ahLst/>
              <a:cxnLst/>
              <a:rect l="l" t="t" r="r" b="b"/>
              <a:pathLst>
                <a:path w="19782" h="2470" extrusionOk="0">
                  <a:moveTo>
                    <a:pt x="1" y="1"/>
                  </a:moveTo>
                  <a:lnTo>
                    <a:pt x="1001" y="2469"/>
                  </a:lnTo>
                  <a:lnTo>
                    <a:pt x="18581" y="2469"/>
                  </a:lnTo>
                  <a:lnTo>
                    <a:pt x="1978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5611675" y="4848925"/>
              <a:ext cx="445350" cy="90900"/>
            </a:xfrm>
            <a:custGeom>
              <a:avLst/>
              <a:gdLst/>
              <a:ahLst/>
              <a:cxnLst/>
              <a:rect l="l" t="t" r="r" b="b"/>
              <a:pathLst>
                <a:path w="17814" h="3636" extrusionOk="0">
                  <a:moveTo>
                    <a:pt x="9040" y="0"/>
                  </a:moveTo>
                  <a:lnTo>
                    <a:pt x="8974" y="100"/>
                  </a:lnTo>
                  <a:lnTo>
                    <a:pt x="8807" y="300"/>
                  </a:lnTo>
                  <a:lnTo>
                    <a:pt x="6442" y="3313"/>
                  </a:lnTo>
                  <a:lnTo>
                    <a:pt x="4170" y="133"/>
                  </a:lnTo>
                  <a:lnTo>
                    <a:pt x="4104" y="33"/>
                  </a:lnTo>
                  <a:lnTo>
                    <a:pt x="4037" y="100"/>
                  </a:lnTo>
                  <a:lnTo>
                    <a:pt x="1259" y="3368"/>
                  </a:lnTo>
                  <a:lnTo>
                    <a:pt x="368" y="1935"/>
                  </a:lnTo>
                  <a:lnTo>
                    <a:pt x="101" y="1568"/>
                  </a:lnTo>
                  <a:cubicBezTo>
                    <a:pt x="67" y="1501"/>
                    <a:pt x="34" y="1468"/>
                    <a:pt x="1" y="1434"/>
                  </a:cubicBezTo>
                  <a:lnTo>
                    <a:pt x="1" y="1434"/>
                  </a:lnTo>
                  <a:cubicBezTo>
                    <a:pt x="34" y="1468"/>
                    <a:pt x="34" y="1534"/>
                    <a:pt x="67" y="1568"/>
                  </a:cubicBezTo>
                  <a:cubicBezTo>
                    <a:pt x="134" y="1701"/>
                    <a:pt x="201" y="1835"/>
                    <a:pt x="301" y="2001"/>
                  </a:cubicBezTo>
                  <a:lnTo>
                    <a:pt x="1201" y="3503"/>
                  </a:lnTo>
                  <a:lnTo>
                    <a:pt x="1235" y="3569"/>
                  </a:lnTo>
                  <a:lnTo>
                    <a:pt x="1302" y="3503"/>
                  </a:lnTo>
                  <a:lnTo>
                    <a:pt x="4096" y="318"/>
                  </a:lnTo>
                  <a:lnTo>
                    <a:pt x="4096" y="318"/>
                  </a:lnTo>
                  <a:lnTo>
                    <a:pt x="6338" y="3536"/>
                  </a:lnTo>
                  <a:lnTo>
                    <a:pt x="6439" y="3636"/>
                  </a:lnTo>
                  <a:lnTo>
                    <a:pt x="6505" y="3536"/>
                  </a:lnTo>
                  <a:cubicBezTo>
                    <a:pt x="7306" y="2569"/>
                    <a:pt x="8106" y="1501"/>
                    <a:pt x="8974" y="434"/>
                  </a:cubicBezTo>
                  <a:lnTo>
                    <a:pt x="9050" y="357"/>
                  </a:lnTo>
                  <a:lnTo>
                    <a:pt x="9050" y="357"/>
                  </a:lnTo>
                  <a:lnTo>
                    <a:pt x="11742" y="3536"/>
                  </a:lnTo>
                  <a:lnTo>
                    <a:pt x="11809" y="3636"/>
                  </a:lnTo>
                  <a:lnTo>
                    <a:pt x="11876" y="3536"/>
                  </a:lnTo>
                  <a:cubicBezTo>
                    <a:pt x="12684" y="2372"/>
                    <a:pt x="13460" y="1303"/>
                    <a:pt x="14145" y="327"/>
                  </a:cubicBezTo>
                  <a:lnTo>
                    <a:pt x="14145" y="327"/>
                  </a:lnTo>
                  <a:lnTo>
                    <a:pt x="16446" y="3503"/>
                  </a:lnTo>
                  <a:lnTo>
                    <a:pt x="16479" y="3569"/>
                  </a:lnTo>
                  <a:lnTo>
                    <a:pt x="16512" y="3503"/>
                  </a:lnTo>
                  <a:lnTo>
                    <a:pt x="17480" y="2268"/>
                  </a:lnTo>
                  <a:cubicBezTo>
                    <a:pt x="17580" y="2135"/>
                    <a:pt x="17680" y="2001"/>
                    <a:pt x="17747" y="1935"/>
                  </a:cubicBezTo>
                  <a:cubicBezTo>
                    <a:pt x="17780" y="1868"/>
                    <a:pt x="17813" y="1801"/>
                    <a:pt x="17813" y="1801"/>
                  </a:cubicBezTo>
                  <a:lnTo>
                    <a:pt x="17813" y="1801"/>
                  </a:lnTo>
                  <a:cubicBezTo>
                    <a:pt x="17780" y="1835"/>
                    <a:pt x="17747" y="1868"/>
                    <a:pt x="17713" y="1901"/>
                  </a:cubicBezTo>
                  <a:lnTo>
                    <a:pt x="17446" y="2235"/>
                  </a:lnTo>
                  <a:lnTo>
                    <a:pt x="16482" y="3392"/>
                  </a:lnTo>
                  <a:lnTo>
                    <a:pt x="16482" y="3392"/>
                  </a:lnTo>
                  <a:lnTo>
                    <a:pt x="14211" y="133"/>
                  </a:lnTo>
                  <a:lnTo>
                    <a:pt x="14144" y="33"/>
                  </a:lnTo>
                  <a:lnTo>
                    <a:pt x="14077" y="133"/>
                  </a:lnTo>
                  <a:cubicBezTo>
                    <a:pt x="13394" y="1077"/>
                    <a:pt x="12616" y="2147"/>
                    <a:pt x="11804" y="3314"/>
                  </a:cubicBezTo>
                  <a:lnTo>
                    <a:pt x="11804" y="3314"/>
                  </a:lnTo>
                  <a:cubicBezTo>
                    <a:pt x="10988" y="2305"/>
                    <a:pt x="10080" y="1234"/>
                    <a:pt x="9140" y="100"/>
                  </a:cubicBezTo>
                  <a:lnTo>
                    <a:pt x="90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5608350" y="4784700"/>
              <a:ext cx="462025" cy="5025"/>
            </a:xfrm>
            <a:custGeom>
              <a:avLst/>
              <a:gdLst/>
              <a:ahLst/>
              <a:cxnLst/>
              <a:rect l="l" t="t" r="r" b="b"/>
              <a:pathLst>
                <a:path w="18481" h="201" extrusionOk="0">
                  <a:moveTo>
                    <a:pt x="9240" y="1"/>
                  </a:moveTo>
                  <a:cubicBezTo>
                    <a:pt x="4136" y="1"/>
                    <a:pt x="0" y="34"/>
                    <a:pt x="0" y="101"/>
                  </a:cubicBezTo>
                  <a:cubicBezTo>
                    <a:pt x="0" y="167"/>
                    <a:pt x="4136" y="201"/>
                    <a:pt x="9240" y="201"/>
                  </a:cubicBezTo>
                  <a:cubicBezTo>
                    <a:pt x="14344" y="201"/>
                    <a:pt x="18480" y="167"/>
                    <a:pt x="18480" y="101"/>
                  </a:cubicBezTo>
                  <a:cubicBezTo>
                    <a:pt x="18480" y="34"/>
                    <a:pt x="14344" y="1"/>
                    <a:pt x="924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5589150" y="5134125"/>
              <a:ext cx="502050" cy="5025"/>
            </a:xfrm>
            <a:custGeom>
              <a:avLst/>
              <a:gdLst/>
              <a:ahLst/>
              <a:cxnLst/>
              <a:rect l="l" t="t" r="r" b="b"/>
              <a:pathLst>
                <a:path w="20082" h="201" extrusionOk="0">
                  <a:moveTo>
                    <a:pt x="10041" y="0"/>
                  </a:moveTo>
                  <a:cubicBezTo>
                    <a:pt x="4504" y="0"/>
                    <a:pt x="1" y="67"/>
                    <a:pt x="1" y="100"/>
                  </a:cubicBezTo>
                  <a:cubicBezTo>
                    <a:pt x="1" y="167"/>
                    <a:pt x="4504" y="200"/>
                    <a:pt x="10041" y="200"/>
                  </a:cubicBezTo>
                  <a:cubicBezTo>
                    <a:pt x="15579" y="200"/>
                    <a:pt x="20082" y="167"/>
                    <a:pt x="20082" y="100"/>
                  </a:cubicBezTo>
                  <a:cubicBezTo>
                    <a:pt x="20082" y="67"/>
                    <a:pt x="15579" y="0"/>
                    <a:pt x="1004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2771325" y="4952325"/>
              <a:ext cx="728025" cy="236025"/>
            </a:xfrm>
            <a:custGeom>
              <a:avLst/>
              <a:gdLst/>
              <a:ahLst/>
              <a:cxnLst/>
              <a:rect l="l" t="t" r="r" b="b"/>
              <a:pathLst>
                <a:path w="29121" h="9441" extrusionOk="0">
                  <a:moveTo>
                    <a:pt x="0" y="0"/>
                  </a:moveTo>
                  <a:lnTo>
                    <a:pt x="0" y="9440"/>
                  </a:lnTo>
                  <a:lnTo>
                    <a:pt x="29121" y="9440"/>
                  </a:lnTo>
                  <a:lnTo>
                    <a:pt x="2912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2740450" y="4885600"/>
              <a:ext cx="783925" cy="66750"/>
            </a:xfrm>
            <a:custGeom>
              <a:avLst/>
              <a:gdLst/>
              <a:ahLst/>
              <a:cxnLst/>
              <a:rect l="l" t="t" r="r" b="b"/>
              <a:pathLst>
                <a:path w="31357" h="2670" extrusionOk="0">
                  <a:moveTo>
                    <a:pt x="1" y="1"/>
                  </a:moveTo>
                  <a:lnTo>
                    <a:pt x="1" y="2669"/>
                  </a:lnTo>
                  <a:lnTo>
                    <a:pt x="31357" y="2669"/>
                  </a:lnTo>
                  <a:lnTo>
                    <a:pt x="3135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3117400" y="4885600"/>
              <a:ext cx="406975" cy="302750"/>
            </a:xfrm>
            <a:custGeom>
              <a:avLst/>
              <a:gdLst/>
              <a:ahLst/>
              <a:cxnLst/>
              <a:rect l="l" t="t" r="r" b="b"/>
              <a:pathLst>
                <a:path w="16279" h="12110" extrusionOk="0">
                  <a:moveTo>
                    <a:pt x="0" y="1"/>
                  </a:moveTo>
                  <a:lnTo>
                    <a:pt x="0" y="2402"/>
                  </a:lnTo>
                  <a:lnTo>
                    <a:pt x="601" y="12109"/>
                  </a:lnTo>
                  <a:lnTo>
                    <a:pt x="15278" y="12109"/>
                  </a:lnTo>
                  <a:lnTo>
                    <a:pt x="15278" y="2669"/>
                  </a:lnTo>
                  <a:lnTo>
                    <a:pt x="16279" y="2669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2873050" y="4989850"/>
              <a:ext cx="147625" cy="35875"/>
            </a:xfrm>
            <a:custGeom>
              <a:avLst/>
              <a:gdLst/>
              <a:ahLst/>
              <a:cxnLst/>
              <a:rect l="l" t="t" r="r" b="b"/>
              <a:pathLst>
                <a:path w="5905" h="1435" extrusionOk="0">
                  <a:moveTo>
                    <a:pt x="1" y="0"/>
                  </a:moveTo>
                  <a:lnTo>
                    <a:pt x="1" y="1435"/>
                  </a:lnTo>
                  <a:lnTo>
                    <a:pt x="5905" y="1435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2853875" y="5069900"/>
              <a:ext cx="189325" cy="75925"/>
            </a:xfrm>
            <a:custGeom>
              <a:avLst/>
              <a:gdLst/>
              <a:ahLst/>
              <a:cxnLst/>
              <a:rect l="l" t="t" r="r" b="b"/>
              <a:pathLst>
                <a:path w="7573" h="3037" extrusionOk="0">
                  <a:moveTo>
                    <a:pt x="1" y="1"/>
                  </a:moveTo>
                  <a:lnTo>
                    <a:pt x="1" y="3036"/>
                  </a:lnTo>
                  <a:lnTo>
                    <a:pt x="7573" y="3036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3384250" y="4887275"/>
              <a:ext cx="947375" cy="307750"/>
            </a:xfrm>
            <a:custGeom>
              <a:avLst/>
              <a:gdLst/>
              <a:ahLst/>
              <a:cxnLst/>
              <a:rect l="l" t="t" r="r" b="b"/>
              <a:pathLst>
                <a:path w="37895" h="12310" extrusionOk="0">
                  <a:moveTo>
                    <a:pt x="1" y="0"/>
                  </a:moveTo>
                  <a:lnTo>
                    <a:pt x="1" y="12309"/>
                  </a:lnTo>
                  <a:lnTo>
                    <a:pt x="37894" y="12309"/>
                  </a:lnTo>
                  <a:lnTo>
                    <a:pt x="3789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3345050" y="4801375"/>
              <a:ext cx="1019925" cy="85925"/>
            </a:xfrm>
            <a:custGeom>
              <a:avLst/>
              <a:gdLst/>
              <a:ahLst/>
              <a:cxnLst/>
              <a:rect l="l" t="t" r="r" b="b"/>
              <a:pathLst>
                <a:path w="40797" h="3437" extrusionOk="0">
                  <a:moveTo>
                    <a:pt x="1" y="1"/>
                  </a:moveTo>
                  <a:lnTo>
                    <a:pt x="1" y="3436"/>
                  </a:lnTo>
                  <a:lnTo>
                    <a:pt x="40797" y="3436"/>
                  </a:lnTo>
                  <a:lnTo>
                    <a:pt x="407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3835400" y="4801375"/>
              <a:ext cx="529575" cy="393650"/>
            </a:xfrm>
            <a:custGeom>
              <a:avLst/>
              <a:gdLst/>
              <a:ahLst/>
              <a:cxnLst/>
              <a:rect l="l" t="t" r="r" b="b"/>
              <a:pathLst>
                <a:path w="21183" h="15746" extrusionOk="0">
                  <a:moveTo>
                    <a:pt x="1" y="1"/>
                  </a:moveTo>
                  <a:lnTo>
                    <a:pt x="1" y="3103"/>
                  </a:lnTo>
                  <a:lnTo>
                    <a:pt x="768" y="15745"/>
                  </a:lnTo>
                  <a:lnTo>
                    <a:pt x="19848" y="15745"/>
                  </a:lnTo>
                  <a:lnTo>
                    <a:pt x="19848" y="3436"/>
                  </a:lnTo>
                  <a:lnTo>
                    <a:pt x="21183" y="3436"/>
                  </a:lnTo>
                  <a:lnTo>
                    <a:pt x="2118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3516850" y="4936475"/>
              <a:ext cx="192650" cy="46725"/>
            </a:xfrm>
            <a:custGeom>
              <a:avLst/>
              <a:gdLst/>
              <a:ahLst/>
              <a:cxnLst/>
              <a:rect l="l" t="t" r="r" b="b"/>
              <a:pathLst>
                <a:path w="7706" h="1869" extrusionOk="0">
                  <a:moveTo>
                    <a:pt x="0" y="1"/>
                  </a:moveTo>
                  <a:lnTo>
                    <a:pt x="0" y="1869"/>
                  </a:lnTo>
                  <a:lnTo>
                    <a:pt x="7706" y="1869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>
              <a:off x="3491825" y="5041550"/>
              <a:ext cx="246875" cy="97600"/>
            </a:xfrm>
            <a:custGeom>
              <a:avLst/>
              <a:gdLst/>
              <a:ahLst/>
              <a:cxnLst/>
              <a:rect l="l" t="t" r="r" b="b"/>
              <a:pathLst>
                <a:path w="9875" h="3904" extrusionOk="0">
                  <a:moveTo>
                    <a:pt x="1" y="1"/>
                  </a:moveTo>
                  <a:lnTo>
                    <a:pt x="1" y="3903"/>
                  </a:lnTo>
                  <a:lnTo>
                    <a:pt x="9874" y="3903"/>
                  </a:lnTo>
                  <a:lnTo>
                    <a:pt x="98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3493500" y="4564550"/>
              <a:ext cx="727200" cy="236850"/>
            </a:xfrm>
            <a:custGeom>
              <a:avLst/>
              <a:gdLst/>
              <a:ahLst/>
              <a:cxnLst/>
              <a:rect l="l" t="t" r="r" b="b"/>
              <a:pathLst>
                <a:path w="29088" h="9474" extrusionOk="0">
                  <a:moveTo>
                    <a:pt x="0" y="0"/>
                  </a:moveTo>
                  <a:lnTo>
                    <a:pt x="0" y="9474"/>
                  </a:lnTo>
                  <a:lnTo>
                    <a:pt x="29088" y="9474"/>
                  </a:lnTo>
                  <a:lnTo>
                    <a:pt x="2908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3462650" y="4498650"/>
              <a:ext cx="783900" cy="65925"/>
            </a:xfrm>
            <a:custGeom>
              <a:avLst/>
              <a:gdLst/>
              <a:ahLst/>
              <a:cxnLst/>
              <a:rect l="l" t="t" r="r" b="b"/>
              <a:pathLst>
                <a:path w="31356" h="2637" extrusionOk="0">
                  <a:moveTo>
                    <a:pt x="0" y="1"/>
                  </a:moveTo>
                  <a:lnTo>
                    <a:pt x="0" y="2636"/>
                  </a:lnTo>
                  <a:lnTo>
                    <a:pt x="31356" y="2636"/>
                  </a:lnTo>
                  <a:lnTo>
                    <a:pt x="3135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3839575" y="4498650"/>
              <a:ext cx="406975" cy="302750"/>
            </a:xfrm>
            <a:custGeom>
              <a:avLst/>
              <a:gdLst/>
              <a:ahLst/>
              <a:cxnLst/>
              <a:rect l="l" t="t" r="r" b="b"/>
              <a:pathLst>
                <a:path w="16279" h="12110" extrusionOk="0">
                  <a:moveTo>
                    <a:pt x="1" y="1"/>
                  </a:moveTo>
                  <a:lnTo>
                    <a:pt x="1" y="2403"/>
                  </a:lnTo>
                  <a:lnTo>
                    <a:pt x="601" y="12110"/>
                  </a:lnTo>
                  <a:lnTo>
                    <a:pt x="15245" y="12110"/>
                  </a:lnTo>
                  <a:lnTo>
                    <a:pt x="15245" y="2636"/>
                  </a:lnTo>
                  <a:lnTo>
                    <a:pt x="16279" y="2636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3595250" y="4602075"/>
              <a:ext cx="147625" cy="35875"/>
            </a:xfrm>
            <a:custGeom>
              <a:avLst/>
              <a:gdLst/>
              <a:ahLst/>
              <a:cxnLst/>
              <a:rect l="l" t="t" r="r" b="b"/>
              <a:pathLst>
                <a:path w="5905" h="1435" extrusionOk="0">
                  <a:moveTo>
                    <a:pt x="0" y="0"/>
                  </a:moveTo>
                  <a:lnTo>
                    <a:pt x="0" y="1435"/>
                  </a:lnTo>
                  <a:lnTo>
                    <a:pt x="5904" y="1435"/>
                  </a:lnTo>
                  <a:lnTo>
                    <a:pt x="590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3576050" y="4682950"/>
              <a:ext cx="189325" cy="75100"/>
            </a:xfrm>
            <a:custGeom>
              <a:avLst/>
              <a:gdLst/>
              <a:ahLst/>
              <a:cxnLst/>
              <a:rect l="l" t="t" r="r" b="b"/>
              <a:pathLst>
                <a:path w="7573" h="3004" extrusionOk="0">
                  <a:moveTo>
                    <a:pt x="1" y="1"/>
                  </a:moveTo>
                  <a:lnTo>
                    <a:pt x="1" y="3003"/>
                  </a:lnTo>
                  <a:lnTo>
                    <a:pt x="7573" y="300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4200675" y="1169625"/>
              <a:ext cx="1431875" cy="2932950"/>
            </a:xfrm>
            <a:custGeom>
              <a:avLst/>
              <a:gdLst/>
              <a:ahLst/>
              <a:cxnLst/>
              <a:rect l="l" t="t" r="r" b="b"/>
              <a:pathLst>
                <a:path w="57275" h="117318" extrusionOk="0">
                  <a:moveTo>
                    <a:pt x="8707" y="0"/>
                  </a:moveTo>
                  <a:cubicBezTo>
                    <a:pt x="3903" y="0"/>
                    <a:pt x="34" y="3869"/>
                    <a:pt x="34" y="8673"/>
                  </a:cubicBezTo>
                  <a:lnTo>
                    <a:pt x="0" y="108611"/>
                  </a:lnTo>
                  <a:cubicBezTo>
                    <a:pt x="0" y="113415"/>
                    <a:pt x="3903" y="117317"/>
                    <a:pt x="8673" y="117317"/>
                  </a:cubicBezTo>
                  <a:lnTo>
                    <a:pt x="48535" y="117317"/>
                  </a:lnTo>
                  <a:cubicBezTo>
                    <a:pt x="53338" y="117317"/>
                    <a:pt x="57241" y="113415"/>
                    <a:pt x="57241" y="108611"/>
                  </a:cubicBezTo>
                  <a:lnTo>
                    <a:pt x="57241" y="8673"/>
                  </a:lnTo>
                  <a:cubicBezTo>
                    <a:pt x="57275" y="3903"/>
                    <a:pt x="53372" y="0"/>
                    <a:pt x="48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4266550" y="1258825"/>
              <a:ext cx="1299275" cy="2742850"/>
            </a:xfrm>
            <a:custGeom>
              <a:avLst/>
              <a:gdLst/>
              <a:ahLst/>
              <a:cxnLst/>
              <a:rect l="l" t="t" r="r" b="b"/>
              <a:pathLst>
                <a:path w="51971" h="109714" extrusionOk="0">
                  <a:moveTo>
                    <a:pt x="6045" y="1"/>
                  </a:moveTo>
                  <a:cubicBezTo>
                    <a:pt x="2736" y="1"/>
                    <a:pt x="34" y="2724"/>
                    <a:pt x="34" y="6072"/>
                  </a:cubicBezTo>
                  <a:lnTo>
                    <a:pt x="1" y="103609"/>
                  </a:lnTo>
                  <a:cubicBezTo>
                    <a:pt x="1" y="106978"/>
                    <a:pt x="2736" y="109713"/>
                    <a:pt x="6105" y="109713"/>
                  </a:cubicBezTo>
                  <a:lnTo>
                    <a:pt x="45867" y="109713"/>
                  </a:lnTo>
                  <a:cubicBezTo>
                    <a:pt x="49236" y="109713"/>
                    <a:pt x="51971" y="107011"/>
                    <a:pt x="51971" y="103642"/>
                  </a:cubicBezTo>
                  <a:lnTo>
                    <a:pt x="51971" y="6106"/>
                  </a:lnTo>
                  <a:cubicBezTo>
                    <a:pt x="51971" y="2737"/>
                    <a:pt x="49269" y="1"/>
                    <a:pt x="45900" y="1"/>
                  </a:cubicBezTo>
                  <a:lnTo>
                    <a:pt x="38161" y="1"/>
                  </a:lnTo>
                  <a:cubicBezTo>
                    <a:pt x="37127" y="1"/>
                    <a:pt x="36260" y="902"/>
                    <a:pt x="36293" y="1936"/>
                  </a:cubicBezTo>
                  <a:lnTo>
                    <a:pt x="36293" y="3337"/>
                  </a:lnTo>
                  <a:cubicBezTo>
                    <a:pt x="36326" y="4404"/>
                    <a:pt x="35493" y="5272"/>
                    <a:pt x="34425" y="5305"/>
                  </a:cubicBezTo>
                  <a:lnTo>
                    <a:pt x="19348" y="5305"/>
                  </a:lnTo>
                  <a:cubicBezTo>
                    <a:pt x="18280" y="5272"/>
                    <a:pt x="17446" y="4404"/>
                    <a:pt x="17480" y="3337"/>
                  </a:cubicBezTo>
                  <a:lnTo>
                    <a:pt x="17480" y="1936"/>
                  </a:lnTo>
                  <a:cubicBezTo>
                    <a:pt x="17513" y="902"/>
                    <a:pt x="16646" y="1"/>
                    <a:pt x="15612" y="1"/>
                  </a:cubicBezTo>
                  <a:lnTo>
                    <a:pt x="6105" y="1"/>
                  </a:lnTo>
                  <a:cubicBezTo>
                    <a:pt x="6085" y="1"/>
                    <a:pt x="6065" y="1"/>
                    <a:pt x="6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4262375" y="1257875"/>
              <a:ext cx="1307625" cy="2755825"/>
            </a:xfrm>
            <a:custGeom>
              <a:avLst/>
              <a:gdLst/>
              <a:ahLst/>
              <a:cxnLst/>
              <a:rect l="l" t="t" r="r" b="b"/>
              <a:pathLst>
                <a:path w="52305" h="110233" extrusionOk="0">
                  <a:moveTo>
                    <a:pt x="38554" y="13"/>
                  </a:moveTo>
                  <a:cubicBezTo>
                    <a:pt x="38339" y="13"/>
                    <a:pt x="38133" y="44"/>
                    <a:pt x="37936" y="96"/>
                  </a:cubicBezTo>
                  <a:lnTo>
                    <a:pt x="37936" y="96"/>
                  </a:lnTo>
                  <a:cubicBezTo>
                    <a:pt x="38151" y="49"/>
                    <a:pt x="38369" y="27"/>
                    <a:pt x="38593" y="27"/>
                  </a:cubicBezTo>
                  <a:cubicBezTo>
                    <a:pt x="38692" y="27"/>
                    <a:pt x="38793" y="31"/>
                    <a:pt x="38895" y="39"/>
                  </a:cubicBezTo>
                  <a:cubicBezTo>
                    <a:pt x="38779" y="21"/>
                    <a:pt x="38665" y="13"/>
                    <a:pt x="38554" y="13"/>
                  </a:cubicBezTo>
                  <a:close/>
                  <a:moveTo>
                    <a:pt x="18531" y="5085"/>
                  </a:moveTo>
                  <a:cubicBezTo>
                    <a:pt x="18689" y="5185"/>
                    <a:pt x="18864" y="5260"/>
                    <a:pt x="19048" y="5310"/>
                  </a:cubicBezTo>
                  <a:cubicBezTo>
                    <a:pt x="19092" y="5319"/>
                    <a:pt x="19140" y="5325"/>
                    <a:pt x="19188" y="5330"/>
                  </a:cubicBezTo>
                  <a:lnTo>
                    <a:pt x="19188" y="5330"/>
                  </a:lnTo>
                  <a:cubicBezTo>
                    <a:pt x="19151" y="5323"/>
                    <a:pt x="19115" y="5317"/>
                    <a:pt x="19081" y="5310"/>
                  </a:cubicBezTo>
                  <a:cubicBezTo>
                    <a:pt x="18881" y="5260"/>
                    <a:pt x="18697" y="5185"/>
                    <a:pt x="18531" y="5085"/>
                  </a:cubicBezTo>
                  <a:close/>
                  <a:moveTo>
                    <a:pt x="37936" y="96"/>
                  </a:moveTo>
                  <a:cubicBezTo>
                    <a:pt x="37844" y="117"/>
                    <a:pt x="37752" y="142"/>
                    <a:pt x="37661" y="173"/>
                  </a:cubicBezTo>
                  <a:cubicBezTo>
                    <a:pt x="37261" y="306"/>
                    <a:pt x="36894" y="640"/>
                    <a:pt x="36694" y="1007"/>
                  </a:cubicBezTo>
                  <a:cubicBezTo>
                    <a:pt x="36594" y="1240"/>
                    <a:pt x="36493" y="1440"/>
                    <a:pt x="36460" y="1674"/>
                  </a:cubicBezTo>
                  <a:cubicBezTo>
                    <a:pt x="36427" y="1907"/>
                    <a:pt x="36427" y="2141"/>
                    <a:pt x="36427" y="2374"/>
                  </a:cubicBezTo>
                  <a:lnTo>
                    <a:pt x="36427" y="3108"/>
                  </a:lnTo>
                  <a:cubicBezTo>
                    <a:pt x="36427" y="3375"/>
                    <a:pt x="36427" y="3608"/>
                    <a:pt x="36393" y="3842"/>
                  </a:cubicBezTo>
                  <a:cubicBezTo>
                    <a:pt x="36260" y="4376"/>
                    <a:pt x="35960" y="4809"/>
                    <a:pt x="35526" y="5076"/>
                  </a:cubicBezTo>
                  <a:cubicBezTo>
                    <a:pt x="35293" y="5210"/>
                    <a:pt x="35059" y="5310"/>
                    <a:pt x="34792" y="5343"/>
                  </a:cubicBezTo>
                  <a:lnTo>
                    <a:pt x="19581" y="5343"/>
                  </a:lnTo>
                  <a:cubicBezTo>
                    <a:pt x="19459" y="5343"/>
                    <a:pt x="19320" y="5343"/>
                    <a:pt x="19188" y="5330"/>
                  </a:cubicBezTo>
                  <a:lnTo>
                    <a:pt x="19188" y="5330"/>
                  </a:lnTo>
                  <a:cubicBezTo>
                    <a:pt x="19330" y="5355"/>
                    <a:pt x="19489" y="5376"/>
                    <a:pt x="19648" y="5376"/>
                  </a:cubicBezTo>
                  <a:lnTo>
                    <a:pt x="34792" y="5376"/>
                  </a:lnTo>
                  <a:cubicBezTo>
                    <a:pt x="35059" y="5310"/>
                    <a:pt x="35326" y="5243"/>
                    <a:pt x="35559" y="5076"/>
                  </a:cubicBezTo>
                  <a:cubicBezTo>
                    <a:pt x="36026" y="4809"/>
                    <a:pt x="36327" y="4342"/>
                    <a:pt x="36460" y="3809"/>
                  </a:cubicBezTo>
                  <a:cubicBezTo>
                    <a:pt x="36493" y="3575"/>
                    <a:pt x="36493" y="3308"/>
                    <a:pt x="36493" y="3041"/>
                  </a:cubicBezTo>
                  <a:lnTo>
                    <a:pt x="36493" y="2341"/>
                  </a:lnTo>
                  <a:cubicBezTo>
                    <a:pt x="36493" y="2074"/>
                    <a:pt x="36493" y="1841"/>
                    <a:pt x="36527" y="1640"/>
                  </a:cubicBezTo>
                  <a:cubicBezTo>
                    <a:pt x="36560" y="1407"/>
                    <a:pt x="36627" y="1173"/>
                    <a:pt x="36760" y="1007"/>
                  </a:cubicBezTo>
                  <a:cubicBezTo>
                    <a:pt x="36960" y="606"/>
                    <a:pt x="37294" y="306"/>
                    <a:pt x="37694" y="173"/>
                  </a:cubicBezTo>
                  <a:cubicBezTo>
                    <a:pt x="37773" y="144"/>
                    <a:pt x="37854" y="118"/>
                    <a:pt x="37936" y="96"/>
                  </a:cubicBezTo>
                  <a:close/>
                  <a:moveTo>
                    <a:pt x="15710" y="1"/>
                  </a:moveTo>
                  <a:cubicBezTo>
                    <a:pt x="15667" y="1"/>
                    <a:pt x="15623" y="2"/>
                    <a:pt x="15579" y="6"/>
                  </a:cubicBezTo>
                  <a:lnTo>
                    <a:pt x="6439" y="6"/>
                  </a:lnTo>
                  <a:cubicBezTo>
                    <a:pt x="6361" y="3"/>
                    <a:pt x="6283" y="2"/>
                    <a:pt x="6205" y="2"/>
                  </a:cubicBezTo>
                  <a:cubicBezTo>
                    <a:pt x="5350" y="2"/>
                    <a:pt x="4501" y="170"/>
                    <a:pt x="3737" y="506"/>
                  </a:cubicBezTo>
                  <a:cubicBezTo>
                    <a:pt x="1935" y="1307"/>
                    <a:pt x="601" y="2875"/>
                    <a:pt x="168" y="4776"/>
                  </a:cubicBezTo>
                  <a:cubicBezTo>
                    <a:pt x="101" y="5043"/>
                    <a:pt x="67" y="5276"/>
                    <a:pt x="67" y="5510"/>
                  </a:cubicBezTo>
                  <a:cubicBezTo>
                    <a:pt x="34" y="5777"/>
                    <a:pt x="34" y="6010"/>
                    <a:pt x="34" y="6244"/>
                  </a:cubicBezTo>
                  <a:lnTo>
                    <a:pt x="34" y="7745"/>
                  </a:lnTo>
                  <a:lnTo>
                    <a:pt x="34" y="20087"/>
                  </a:lnTo>
                  <a:lnTo>
                    <a:pt x="34" y="47373"/>
                  </a:lnTo>
                  <a:lnTo>
                    <a:pt x="34" y="77528"/>
                  </a:lnTo>
                  <a:lnTo>
                    <a:pt x="34" y="93506"/>
                  </a:lnTo>
                  <a:lnTo>
                    <a:pt x="34" y="101645"/>
                  </a:lnTo>
                  <a:lnTo>
                    <a:pt x="34" y="103713"/>
                  </a:lnTo>
                  <a:cubicBezTo>
                    <a:pt x="1" y="104414"/>
                    <a:pt x="67" y="105114"/>
                    <a:pt x="268" y="105782"/>
                  </a:cubicBezTo>
                  <a:cubicBezTo>
                    <a:pt x="668" y="107149"/>
                    <a:pt x="1535" y="108317"/>
                    <a:pt x="2703" y="109117"/>
                  </a:cubicBezTo>
                  <a:cubicBezTo>
                    <a:pt x="3780" y="109856"/>
                    <a:pt x="5057" y="110226"/>
                    <a:pt x="6349" y="110226"/>
                  </a:cubicBezTo>
                  <a:cubicBezTo>
                    <a:pt x="6457" y="110226"/>
                    <a:pt x="6564" y="110223"/>
                    <a:pt x="6672" y="110218"/>
                  </a:cubicBezTo>
                  <a:lnTo>
                    <a:pt x="42665" y="110218"/>
                  </a:lnTo>
                  <a:cubicBezTo>
                    <a:pt x="43510" y="110218"/>
                    <a:pt x="44355" y="110233"/>
                    <a:pt x="45210" y="110233"/>
                  </a:cubicBezTo>
                  <a:cubicBezTo>
                    <a:pt x="45637" y="110233"/>
                    <a:pt x="46067" y="110229"/>
                    <a:pt x="46501" y="110218"/>
                  </a:cubicBezTo>
                  <a:cubicBezTo>
                    <a:pt x="47768" y="110151"/>
                    <a:pt x="49002" y="109684"/>
                    <a:pt x="50003" y="108850"/>
                  </a:cubicBezTo>
                  <a:cubicBezTo>
                    <a:pt x="50503" y="108450"/>
                    <a:pt x="50937" y="107983"/>
                    <a:pt x="51271" y="107449"/>
                  </a:cubicBezTo>
                  <a:cubicBezTo>
                    <a:pt x="51638" y="106916"/>
                    <a:pt x="51904" y="106349"/>
                    <a:pt x="52071" y="105715"/>
                  </a:cubicBezTo>
                  <a:cubicBezTo>
                    <a:pt x="52238" y="105114"/>
                    <a:pt x="52305" y="104481"/>
                    <a:pt x="52305" y="103880"/>
                  </a:cubicBezTo>
                  <a:lnTo>
                    <a:pt x="52305" y="94707"/>
                  </a:lnTo>
                  <a:cubicBezTo>
                    <a:pt x="52305" y="75493"/>
                    <a:pt x="52305" y="58214"/>
                    <a:pt x="52305" y="43670"/>
                  </a:cubicBezTo>
                  <a:cubicBezTo>
                    <a:pt x="52271" y="29127"/>
                    <a:pt x="52271" y="17385"/>
                    <a:pt x="52271" y="9246"/>
                  </a:cubicBezTo>
                  <a:lnTo>
                    <a:pt x="52271" y="6377"/>
                  </a:lnTo>
                  <a:cubicBezTo>
                    <a:pt x="52271" y="5510"/>
                    <a:pt x="52138" y="4676"/>
                    <a:pt x="51804" y="3909"/>
                  </a:cubicBezTo>
                  <a:cubicBezTo>
                    <a:pt x="51538" y="3208"/>
                    <a:pt x="51137" y="2608"/>
                    <a:pt x="50637" y="2074"/>
                  </a:cubicBezTo>
                  <a:cubicBezTo>
                    <a:pt x="50237" y="1640"/>
                    <a:pt x="49770" y="1240"/>
                    <a:pt x="49269" y="940"/>
                  </a:cubicBezTo>
                  <a:cubicBezTo>
                    <a:pt x="48569" y="506"/>
                    <a:pt x="47768" y="239"/>
                    <a:pt x="46968" y="139"/>
                  </a:cubicBezTo>
                  <a:cubicBezTo>
                    <a:pt x="46767" y="106"/>
                    <a:pt x="46567" y="106"/>
                    <a:pt x="46367" y="106"/>
                  </a:cubicBezTo>
                  <a:lnTo>
                    <a:pt x="46334" y="106"/>
                  </a:lnTo>
                  <a:cubicBezTo>
                    <a:pt x="46534" y="139"/>
                    <a:pt x="46767" y="139"/>
                    <a:pt x="46968" y="173"/>
                  </a:cubicBezTo>
                  <a:cubicBezTo>
                    <a:pt x="47768" y="273"/>
                    <a:pt x="48535" y="540"/>
                    <a:pt x="49236" y="973"/>
                  </a:cubicBezTo>
                  <a:cubicBezTo>
                    <a:pt x="49736" y="1273"/>
                    <a:pt x="50203" y="1674"/>
                    <a:pt x="50604" y="2107"/>
                  </a:cubicBezTo>
                  <a:cubicBezTo>
                    <a:pt x="51104" y="2641"/>
                    <a:pt x="51471" y="3242"/>
                    <a:pt x="51771" y="3909"/>
                  </a:cubicBezTo>
                  <a:cubicBezTo>
                    <a:pt x="52071" y="4709"/>
                    <a:pt x="52205" y="5543"/>
                    <a:pt x="52205" y="6377"/>
                  </a:cubicBezTo>
                  <a:lnTo>
                    <a:pt x="52205" y="9246"/>
                  </a:lnTo>
                  <a:cubicBezTo>
                    <a:pt x="52205" y="17385"/>
                    <a:pt x="52171" y="29127"/>
                    <a:pt x="52171" y="43670"/>
                  </a:cubicBezTo>
                  <a:cubicBezTo>
                    <a:pt x="52171" y="58214"/>
                    <a:pt x="52138" y="75527"/>
                    <a:pt x="52138" y="94740"/>
                  </a:cubicBezTo>
                  <a:lnTo>
                    <a:pt x="52138" y="101912"/>
                  </a:lnTo>
                  <a:lnTo>
                    <a:pt x="52138" y="103747"/>
                  </a:lnTo>
                  <a:cubicBezTo>
                    <a:pt x="52138" y="104347"/>
                    <a:pt x="52071" y="104981"/>
                    <a:pt x="51904" y="105548"/>
                  </a:cubicBezTo>
                  <a:cubicBezTo>
                    <a:pt x="51738" y="106149"/>
                    <a:pt x="51504" y="106716"/>
                    <a:pt x="51171" y="107216"/>
                  </a:cubicBezTo>
                  <a:cubicBezTo>
                    <a:pt x="50804" y="107750"/>
                    <a:pt x="50370" y="108217"/>
                    <a:pt x="49903" y="108617"/>
                  </a:cubicBezTo>
                  <a:cubicBezTo>
                    <a:pt x="48936" y="109384"/>
                    <a:pt x="47735" y="109851"/>
                    <a:pt x="46467" y="109951"/>
                  </a:cubicBezTo>
                  <a:lnTo>
                    <a:pt x="6672" y="109951"/>
                  </a:lnTo>
                  <a:cubicBezTo>
                    <a:pt x="6567" y="109956"/>
                    <a:pt x="6461" y="109959"/>
                    <a:pt x="6356" y="109959"/>
                  </a:cubicBezTo>
                  <a:cubicBezTo>
                    <a:pt x="5095" y="109959"/>
                    <a:pt x="3849" y="109592"/>
                    <a:pt x="2803" y="108884"/>
                  </a:cubicBezTo>
                  <a:cubicBezTo>
                    <a:pt x="1669" y="108083"/>
                    <a:pt x="835" y="106949"/>
                    <a:pt x="434" y="105615"/>
                  </a:cubicBezTo>
                  <a:cubicBezTo>
                    <a:pt x="268" y="104981"/>
                    <a:pt x="168" y="104281"/>
                    <a:pt x="201" y="103613"/>
                  </a:cubicBezTo>
                  <a:lnTo>
                    <a:pt x="201" y="93406"/>
                  </a:lnTo>
                  <a:lnTo>
                    <a:pt x="201" y="77428"/>
                  </a:lnTo>
                  <a:lnTo>
                    <a:pt x="201" y="47273"/>
                  </a:lnTo>
                  <a:lnTo>
                    <a:pt x="201" y="19987"/>
                  </a:lnTo>
                  <a:lnTo>
                    <a:pt x="201" y="6144"/>
                  </a:lnTo>
                  <a:cubicBezTo>
                    <a:pt x="201" y="5910"/>
                    <a:pt x="168" y="5677"/>
                    <a:pt x="234" y="5443"/>
                  </a:cubicBezTo>
                  <a:cubicBezTo>
                    <a:pt x="268" y="5210"/>
                    <a:pt x="301" y="4943"/>
                    <a:pt x="334" y="4709"/>
                  </a:cubicBezTo>
                  <a:cubicBezTo>
                    <a:pt x="980" y="1965"/>
                    <a:pt x="3407" y="33"/>
                    <a:pt x="6194" y="33"/>
                  </a:cubicBezTo>
                  <a:cubicBezTo>
                    <a:pt x="6286" y="33"/>
                    <a:pt x="6379" y="35"/>
                    <a:pt x="6472" y="39"/>
                  </a:cubicBezTo>
                  <a:lnTo>
                    <a:pt x="15612" y="39"/>
                  </a:lnTo>
                  <a:cubicBezTo>
                    <a:pt x="15662" y="35"/>
                    <a:pt x="15712" y="33"/>
                    <a:pt x="15762" y="33"/>
                  </a:cubicBezTo>
                  <a:cubicBezTo>
                    <a:pt x="16111" y="33"/>
                    <a:pt x="16454" y="135"/>
                    <a:pt x="16746" y="339"/>
                  </a:cubicBezTo>
                  <a:cubicBezTo>
                    <a:pt x="17080" y="573"/>
                    <a:pt x="17313" y="873"/>
                    <a:pt x="17447" y="1273"/>
                  </a:cubicBezTo>
                  <a:cubicBezTo>
                    <a:pt x="17580" y="1640"/>
                    <a:pt x="17613" y="2041"/>
                    <a:pt x="17580" y="2441"/>
                  </a:cubicBezTo>
                  <a:lnTo>
                    <a:pt x="17580" y="3041"/>
                  </a:lnTo>
                  <a:cubicBezTo>
                    <a:pt x="17580" y="3208"/>
                    <a:pt x="17580" y="3408"/>
                    <a:pt x="17613" y="3608"/>
                  </a:cubicBezTo>
                  <a:cubicBezTo>
                    <a:pt x="17647" y="4009"/>
                    <a:pt x="17813" y="4376"/>
                    <a:pt x="18080" y="4709"/>
                  </a:cubicBezTo>
                  <a:cubicBezTo>
                    <a:pt x="18214" y="4859"/>
                    <a:pt x="18364" y="4984"/>
                    <a:pt x="18531" y="5085"/>
                  </a:cubicBezTo>
                  <a:lnTo>
                    <a:pt x="18531" y="5085"/>
                  </a:lnTo>
                  <a:cubicBezTo>
                    <a:pt x="18372" y="4984"/>
                    <a:pt x="18230" y="4859"/>
                    <a:pt x="18114" y="4709"/>
                  </a:cubicBezTo>
                  <a:cubicBezTo>
                    <a:pt x="17847" y="4442"/>
                    <a:pt x="17713" y="4075"/>
                    <a:pt x="17647" y="3709"/>
                  </a:cubicBezTo>
                  <a:cubicBezTo>
                    <a:pt x="17647" y="3508"/>
                    <a:pt x="17647" y="3308"/>
                    <a:pt x="17647" y="3108"/>
                  </a:cubicBezTo>
                  <a:lnTo>
                    <a:pt x="17647" y="2508"/>
                  </a:lnTo>
                  <a:cubicBezTo>
                    <a:pt x="17680" y="2107"/>
                    <a:pt x="17647" y="1707"/>
                    <a:pt x="17513" y="1307"/>
                  </a:cubicBezTo>
                  <a:cubicBezTo>
                    <a:pt x="17380" y="907"/>
                    <a:pt x="17113" y="573"/>
                    <a:pt x="16779" y="339"/>
                  </a:cubicBezTo>
                  <a:cubicBezTo>
                    <a:pt x="16450" y="130"/>
                    <a:pt x="16094" y="1"/>
                    <a:pt x="157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5333150" y="1506525"/>
              <a:ext cx="112600" cy="2525"/>
            </a:xfrm>
            <a:custGeom>
              <a:avLst/>
              <a:gdLst/>
              <a:ahLst/>
              <a:cxnLst/>
              <a:rect l="l" t="t" r="r" b="b"/>
              <a:pathLst>
                <a:path w="4504" h="101" extrusionOk="0">
                  <a:moveTo>
                    <a:pt x="2235" y="0"/>
                  </a:moveTo>
                  <a:cubicBezTo>
                    <a:pt x="1001" y="34"/>
                    <a:pt x="0" y="34"/>
                    <a:pt x="0" y="67"/>
                  </a:cubicBezTo>
                  <a:cubicBezTo>
                    <a:pt x="0" y="100"/>
                    <a:pt x="1001" y="100"/>
                    <a:pt x="2235" y="100"/>
                  </a:cubicBezTo>
                  <a:cubicBezTo>
                    <a:pt x="3469" y="100"/>
                    <a:pt x="4504" y="67"/>
                    <a:pt x="4504" y="34"/>
                  </a:cubicBezTo>
                  <a:cubicBezTo>
                    <a:pt x="4504" y="0"/>
                    <a:pt x="3469" y="0"/>
                    <a:pt x="2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5333150" y="1535700"/>
              <a:ext cx="112600" cy="2525"/>
            </a:xfrm>
            <a:custGeom>
              <a:avLst/>
              <a:gdLst/>
              <a:ahLst/>
              <a:cxnLst/>
              <a:rect l="l" t="t" r="r" b="b"/>
              <a:pathLst>
                <a:path w="4504" h="101" extrusionOk="0">
                  <a:moveTo>
                    <a:pt x="2235" y="1"/>
                  </a:moveTo>
                  <a:cubicBezTo>
                    <a:pt x="1001" y="1"/>
                    <a:pt x="0" y="34"/>
                    <a:pt x="0" y="68"/>
                  </a:cubicBezTo>
                  <a:cubicBezTo>
                    <a:pt x="0" y="101"/>
                    <a:pt x="1001" y="101"/>
                    <a:pt x="2235" y="101"/>
                  </a:cubicBezTo>
                  <a:cubicBezTo>
                    <a:pt x="3503" y="68"/>
                    <a:pt x="4504" y="68"/>
                    <a:pt x="4504" y="34"/>
                  </a:cubicBezTo>
                  <a:cubicBezTo>
                    <a:pt x="4504" y="1"/>
                    <a:pt x="3503" y="1"/>
                    <a:pt x="2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5333150" y="1564050"/>
              <a:ext cx="112600" cy="2875"/>
            </a:xfrm>
            <a:custGeom>
              <a:avLst/>
              <a:gdLst/>
              <a:ahLst/>
              <a:cxnLst/>
              <a:rect l="l" t="t" r="r" b="b"/>
              <a:pathLst>
                <a:path w="4504" h="115" extrusionOk="0">
                  <a:moveTo>
                    <a:pt x="2269" y="1"/>
                  </a:moveTo>
                  <a:cubicBezTo>
                    <a:pt x="1001" y="34"/>
                    <a:pt x="0" y="68"/>
                    <a:pt x="0" y="68"/>
                  </a:cubicBezTo>
                  <a:cubicBezTo>
                    <a:pt x="0" y="91"/>
                    <a:pt x="517" y="115"/>
                    <a:pt x="1257" y="115"/>
                  </a:cubicBezTo>
                  <a:cubicBezTo>
                    <a:pt x="1563" y="115"/>
                    <a:pt x="1907" y="111"/>
                    <a:pt x="2269" y="101"/>
                  </a:cubicBezTo>
                  <a:cubicBezTo>
                    <a:pt x="3503" y="101"/>
                    <a:pt x="4504" y="68"/>
                    <a:pt x="4504" y="34"/>
                  </a:cubicBezTo>
                  <a:cubicBezTo>
                    <a:pt x="4504" y="34"/>
                    <a:pt x="3503" y="1"/>
                    <a:pt x="22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4421650" y="1504525"/>
              <a:ext cx="91775" cy="94575"/>
            </a:xfrm>
            <a:custGeom>
              <a:avLst/>
              <a:gdLst/>
              <a:ahLst/>
              <a:cxnLst/>
              <a:rect l="l" t="t" r="r" b="b"/>
              <a:pathLst>
                <a:path w="3671" h="3783" extrusionOk="0">
                  <a:moveTo>
                    <a:pt x="164" y="1511"/>
                  </a:moveTo>
                  <a:cubicBezTo>
                    <a:pt x="142" y="1535"/>
                    <a:pt x="121" y="1558"/>
                    <a:pt x="101" y="1581"/>
                  </a:cubicBezTo>
                  <a:cubicBezTo>
                    <a:pt x="122" y="1558"/>
                    <a:pt x="142" y="1534"/>
                    <a:pt x="164" y="1511"/>
                  </a:cubicBezTo>
                  <a:close/>
                  <a:moveTo>
                    <a:pt x="101" y="1581"/>
                  </a:moveTo>
                  <a:lnTo>
                    <a:pt x="101" y="1581"/>
                  </a:lnTo>
                  <a:cubicBezTo>
                    <a:pt x="68" y="1648"/>
                    <a:pt x="34" y="1748"/>
                    <a:pt x="34" y="1815"/>
                  </a:cubicBezTo>
                  <a:lnTo>
                    <a:pt x="34" y="2048"/>
                  </a:lnTo>
                  <a:cubicBezTo>
                    <a:pt x="34" y="1882"/>
                    <a:pt x="34" y="1748"/>
                    <a:pt x="101" y="1581"/>
                  </a:cubicBezTo>
                  <a:close/>
                  <a:moveTo>
                    <a:pt x="1783" y="1"/>
                  </a:moveTo>
                  <a:cubicBezTo>
                    <a:pt x="1700" y="1"/>
                    <a:pt x="1609" y="31"/>
                    <a:pt x="1535" y="80"/>
                  </a:cubicBezTo>
                  <a:cubicBezTo>
                    <a:pt x="1435" y="180"/>
                    <a:pt x="1369" y="247"/>
                    <a:pt x="1302" y="314"/>
                  </a:cubicBezTo>
                  <a:lnTo>
                    <a:pt x="868" y="781"/>
                  </a:lnTo>
                  <a:cubicBezTo>
                    <a:pt x="625" y="1024"/>
                    <a:pt x="382" y="1267"/>
                    <a:pt x="164" y="1511"/>
                  </a:cubicBezTo>
                  <a:lnTo>
                    <a:pt x="164" y="1511"/>
                  </a:lnTo>
                  <a:cubicBezTo>
                    <a:pt x="361" y="1295"/>
                    <a:pt x="628" y="1055"/>
                    <a:pt x="868" y="814"/>
                  </a:cubicBezTo>
                  <a:lnTo>
                    <a:pt x="1302" y="381"/>
                  </a:lnTo>
                  <a:cubicBezTo>
                    <a:pt x="1369" y="314"/>
                    <a:pt x="1435" y="214"/>
                    <a:pt x="1502" y="147"/>
                  </a:cubicBezTo>
                  <a:cubicBezTo>
                    <a:pt x="1573" y="123"/>
                    <a:pt x="1644" y="100"/>
                    <a:pt x="1714" y="100"/>
                  </a:cubicBezTo>
                  <a:cubicBezTo>
                    <a:pt x="1744" y="100"/>
                    <a:pt x="1773" y="104"/>
                    <a:pt x="1802" y="114"/>
                  </a:cubicBezTo>
                  <a:cubicBezTo>
                    <a:pt x="1902" y="147"/>
                    <a:pt x="1969" y="214"/>
                    <a:pt x="2036" y="280"/>
                  </a:cubicBezTo>
                  <a:lnTo>
                    <a:pt x="2303" y="547"/>
                  </a:lnTo>
                  <a:lnTo>
                    <a:pt x="2803" y="1048"/>
                  </a:lnTo>
                  <a:lnTo>
                    <a:pt x="3337" y="1581"/>
                  </a:lnTo>
                  <a:cubicBezTo>
                    <a:pt x="3437" y="1615"/>
                    <a:pt x="3503" y="1748"/>
                    <a:pt x="3503" y="1848"/>
                  </a:cubicBezTo>
                  <a:lnTo>
                    <a:pt x="3503" y="2249"/>
                  </a:lnTo>
                  <a:lnTo>
                    <a:pt x="3503" y="3716"/>
                  </a:lnTo>
                  <a:lnTo>
                    <a:pt x="2403" y="3716"/>
                  </a:lnTo>
                  <a:lnTo>
                    <a:pt x="2403" y="2716"/>
                  </a:lnTo>
                  <a:cubicBezTo>
                    <a:pt x="2403" y="2549"/>
                    <a:pt x="2236" y="2382"/>
                    <a:pt x="2069" y="2349"/>
                  </a:cubicBezTo>
                  <a:lnTo>
                    <a:pt x="1602" y="2349"/>
                  </a:lnTo>
                  <a:cubicBezTo>
                    <a:pt x="1435" y="2382"/>
                    <a:pt x="1335" y="2482"/>
                    <a:pt x="1302" y="2649"/>
                  </a:cubicBezTo>
                  <a:cubicBezTo>
                    <a:pt x="1269" y="2782"/>
                    <a:pt x="1269" y="2916"/>
                    <a:pt x="1302" y="3082"/>
                  </a:cubicBezTo>
                  <a:lnTo>
                    <a:pt x="1302" y="3750"/>
                  </a:lnTo>
                  <a:lnTo>
                    <a:pt x="1" y="3750"/>
                  </a:lnTo>
                  <a:lnTo>
                    <a:pt x="1" y="3783"/>
                  </a:lnTo>
                  <a:lnTo>
                    <a:pt x="1402" y="3783"/>
                  </a:lnTo>
                  <a:lnTo>
                    <a:pt x="1402" y="3049"/>
                  </a:lnTo>
                  <a:lnTo>
                    <a:pt x="1402" y="2682"/>
                  </a:lnTo>
                  <a:cubicBezTo>
                    <a:pt x="1435" y="2549"/>
                    <a:pt x="1535" y="2449"/>
                    <a:pt x="1669" y="2449"/>
                  </a:cubicBezTo>
                  <a:lnTo>
                    <a:pt x="2102" y="2449"/>
                  </a:lnTo>
                  <a:cubicBezTo>
                    <a:pt x="2269" y="2449"/>
                    <a:pt x="2369" y="2582"/>
                    <a:pt x="2369" y="2749"/>
                  </a:cubicBezTo>
                  <a:lnTo>
                    <a:pt x="2369" y="3716"/>
                  </a:lnTo>
                  <a:lnTo>
                    <a:pt x="2336" y="3716"/>
                  </a:lnTo>
                  <a:lnTo>
                    <a:pt x="2369" y="3733"/>
                  </a:lnTo>
                  <a:lnTo>
                    <a:pt x="2369" y="3750"/>
                  </a:lnTo>
                  <a:lnTo>
                    <a:pt x="2369" y="3783"/>
                  </a:lnTo>
                  <a:lnTo>
                    <a:pt x="3670" y="3783"/>
                  </a:lnTo>
                  <a:lnTo>
                    <a:pt x="3670" y="3750"/>
                  </a:lnTo>
                  <a:lnTo>
                    <a:pt x="3670" y="2249"/>
                  </a:lnTo>
                  <a:lnTo>
                    <a:pt x="3670" y="1848"/>
                  </a:lnTo>
                  <a:cubicBezTo>
                    <a:pt x="3670" y="1782"/>
                    <a:pt x="3637" y="1715"/>
                    <a:pt x="3604" y="1648"/>
                  </a:cubicBezTo>
                  <a:cubicBezTo>
                    <a:pt x="3570" y="1581"/>
                    <a:pt x="3503" y="1548"/>
                    <a:pt x="3470" y="1515"/>
                  </a:cubicBezTo>
                  <a:cubicBezTo>
                    <a:pt x="3303" y="1315"/>
                    <a:pt x="3103" y="1148"/>
                    <a:pt x="2936" y="981"/>
                  </a:cubicBezTo>
                  <a:lnTo>
                    <a:pt x="2436" y="481"/>
                  </a:lnTo>
                  <a:lnTo>
                    <a:pt x="2169" y="214"/>
                  </a:lnTo>
                  <a:cubicBezTo>
                    <a:pt x="2102" y="147"/>
                    <a:pt x="2002" y="47"/>
                    <a:pt x="1869" y="14"/>
                  </a:cubicBezTo>
                  <a:cubicBezTo>
                    <a:pt x="1842" y="5"/>
                    <a:pt x="1813" y="1"/>
                    <a:pt x="17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4480025" y="2713225"/>
              <a:ext cx="858975" cy="175150"/>
            </a:xfrm>
            <a:custGeom>
              <a:avLst/>
              <a:gdLst/>
              <a:ahLst/>
              <a:cxnLst/>
              <a:rect l="l" t="t" r="r" b="b"/>
              <a:pathLst>
                <a:path w="34359" h="7006" extrusionOk="0">
                  <a:moveTo>
                    <a:pt x="1" y="0"/>
                  </a:moveTo>
                  <a:lnTo>
                    <a:pt x="1" y="7005"/>
                  </a:lnTo>
                  <a:lnTo>
                    <a:pt x="34359" y="7005"/>
                  </a:lnTo>
                  <a:lnTo>
                    <a:pt x="3435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4480025" y="2967575"/>
              <a:ext cx="858975" cy="175150"/>
            </a:xfrm>
            <a:custGeom>
              <a:avLst/>
              <a:gdLst/>
              <a:ahLst/>
              <a:cxnLst/>
              <a:rect l="l" t="t" r="r" b="b"/>
              <a:pathLst>
                <a:path w="34359" h="7006" extrusionOk="0">
                  <a:moveTo>
                    <a:pt x="1" y="0"/>
                  </a:moveTo>
                  <a:lnTo>
                    <a:pt x="1" y="7005"/>
                  </a:lnTo>
                  <a:lnTo>
                    <a:pt x="34359" y="7005"/>
                  </a:lnTo>
                  <a:lnTo>
                    <a:pt x="3435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4621800" y="3320325"/>
              <a:ext cx="607125" cy="175975"/>
            </a:xfrm>
            <a:custGeom>
              <a:avLst/>
              <a:gdLst/>
              <a:ahLst/>
              <a:cxnLst/>
              <a:rect l="l" t="t" r="r" b="b"/>
              <a:pathLst>
                <a:path w="24285" h="7039" extrusionOk="0">
                  <a:moveTo>
                    <a:pt x="3503" y="0"/>
                  </a:moveTo>
                  <a:cubicBezTo>
                    <a:pt x="1568" y="0"/>
                    <a:pt x="1" y="1568"/>
                    <a:pt x="1" y="3536"/>
                  </a:cubicBezTo>
                  <a:cubicBezTo>
                    <a:pt x="1" y="5471"/>
                    <a:pt x="1568" y="7039"/>
                    <a:pt x="3503" y="7039"/>
                  </a:cubicBezTo>
                  <a:lnTo>
                    <a:pt x="20782" y="7039"/>
                  </a:lnTo>
                  <a:cubicBezTo>
                    <a:pt x="22717" y="7039"/>
                    <a:pt x="24285" y="5471"/>
                    <a:pt x="24285" y="3536"/>
                  </a:cubicBezTo>
                  <a:cubicBezTo>
                    <a:pt x="24285" y="1568"/>
                    <a:pt x="22717" y="0"/>
                    <a:pt x="20782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4554250" y="2807450"/>
              <a:ext cx="51725" cy="31725"/>
            </a:xfrm>
            <a:custGeom>
              <a:avLst/>
              <a:gdLst/>
              <a:ahLst/>
              <a:cxnLst/>
              <a:rect l="l" t="t" r="r" b="b"/>
              <a:pathLst>
                <a:path w="2069" h="1269" extrusionOk="0">
                  <a:moveTo>
                    <a:pt x="1001" y="1"/>
                  </a:moveTo>
                  <a:cubicBezTo>
                    <a:pt x="434" y="1"/>
                    <a:pt x="1" y="434"/>
                    <a:pt x="1" y="1001"/>
                  </a:cubicBezTo>
                  <a:cubicBezTo>
                    <a:pt x="1" y="1135"/>
                    <a:pt x="134" y="1268"/>
                    <a:pt x="268" y="1268"/>
                  </a:cubicBezTo>
                  <a:lnTo>
                    <a:pt x="1802" y="1268"/>
                  </a:lnTo>
                  <a:cubicBezTo>
                    <a:pt x="1935" y="1268"/>
                    <a:pt x="2069" y="1135"/>
                    <a:pt x="2069" y="1001"/>
                  </a:cubicBezTo>
                  <a:cubicBezTo>
                    <a:pt x="2069" y="434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4559250" y="2779100"/>
              <a:ext cx="35900" cy="30125"/>
            </a:xfrm>
            <a:custGeom>
              <a:avLst/>
              <a:gdLst/>
              <a:ahLst/>
              <a:cxnLst/>
              <a:rect l="l" t="t" r="r" b="b"/>
              <a:pathLst>
                <a:path w="1436" h="1205" extrusionOk="0">
                  <a:moveTo>
                    <a:pt x="801" y="0"/>
                  </a:moveTo>
                  <a:cubicBezTo>
                    <a:pt x="268" y="0"/>
                    <a:pt x="1" y="634"/>
                    <a:pt x="401" y="1034"/>
                  </a:cubicBezTo>
                  <a:cubicBezTo>
                    <a:pt x="518" y="1152"/>
                    <a:pt x="666" y="1204"/>
                    <a:pt x="812" y="1204"/>
                  </a:cubicBezTo>
                  <a:cubicBezTo>
                    <a:pt x="1126" y="1204"/>
                    <a:pt x="1435" y="964"/>
                    <a:pt x="1435" y="601"/>
                  </a:cubicBezTo>
                  <a:cubicBezTo>
                    <a:pt x="1435" y="267"/>
                    <a:pt x="1135" y="0"/>
                    <a:pt x="8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4556750" y="3057625"/>
              <a:ext cx="45900" cy="32550"/>
            </a:xfrm>
            <a:custGeom>
              <a:avLst/>
              <a:gdLst/>
              <a:ahLst/>
              <a:cxnLst/>
              <a:rect l="l" t="t" r="r" b="b"/>
              <a:pathLst>
                <a:path w="1836" h="1302" extrusionOk="0">
                  <a:moveTo>
                    <a:pt x="1" y="1"/>
                  </a:moveTo>
                  <a:lnTo>
                    <a:pt x="1" y="1302"/>
                  </a:lnTo>
                  <a:lnTo>
                    <a:pt x="1835" y="1302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551750" y="3028225"/>
              <a:ext cx="55900" cy="36100"/>
            </a:xfrm>
            <a:custGeom>
              <a:avLst/>
              <a:gdLst/>
              <a:ahLst/>
              <a:cxnLst/>
              <a:rect l="l" t="t" r="r" b="b"/>
              <a:pathLst>
                <a:path w="2236" h="1444" extrusionOk="0">
                  <a:moveTo>
                    <a:pt x="1106" y="1"/>
                  </a:moveTo>
                  <a:cubicBezTo>
                    <a:pt x="568" y="1"/>
                    <a:pt x="34" y="359"/>
                    <a:pt x="1" y="1077"/>
                  </a:cubicBezTo>
                  <a:lnTo>
                    <a:pt x="1" y="1444"/>
                  </a:lnTo>
                  <a:lnTo>
                    <a:pt x="601" y="1444"/>
                  </a:lnTo>
                  <a:lnTo>
                    <a:pt x="601" y="1077"/>
                  </a:lnTo>
                  <a:cubicBezTo>
                    <a:pt x="601" y="726"/>
                    <a:pt x="851" y="551"/>
                    <a:pt x="1101" y="551"/>
                  </a:cubicBezTo>
                  <a:cubicBezTo>
                    <a:pt x="1352" y="551"/>
                    <a:pt x="1602" y="726"/>
                    <a:pt x="1602" y="1077"/>
                  </a:cubicBezTo>
                  <a:lnTo>
                    <a:pt x="1602" y="1444"/>
                  </a:lnTo>
                  <a:lnTo>
                    <a:pt x="2236" y="1444"/>
                  </a:lnTo>
                  <a:lnTo>
                    <a:pt x="2236" y="1077"/>
                  </a:lnTo>
                  <a:cubicBezTo>
                    <a:pt x="2186" y="359"/>
                    <a:pt x="1644" y="1"/>
                    <a:pt x="1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4678500" y="3599675"/>
              <a:ext cx="25900" cy="39225"/>
            </a:xfrm>
            <a:custGeom>
              <a:avLst/>
              <a:gdLst/>
              <a:ahLst/>
              <a:cxnLst/>
              <a:rect l="l" t="t" r="r" b="b"/>
              <a:pathLst>
                <a:path w="1036" h="1569" extrusionOk="0">
                  <a:moveTo>
                    <a:pt x="1" y="1"/>
                  </a:moveTo>
                  <a:lnTo>
                    <a:pt x="1" y="1569"/>
                  </a:lnTo>
                  <a:lnTo>
                    <a:pt x="168" y="1569"/>
                  </a:lnTo>
                  <a:lnTo>
                    <a:pt x="168" y="902"/>
                  </a:lnTo>
                  <a:lnTo>
                    <a:pt x="935" y="902"/>
                  </a:lnTo>
                  <a:lnTo>
                    <a:pt x="935" y="768"/>
                  </a:lnTo>
                  <a:lnTo>
                    <a:pt x="168" y="768"/>
                  </a:lnTo>
                  <a:lnTo>
                    <a:pt x="168" y="134"/>
                  </a:lnTo>
                  <a:lnTo>
                    <a:pt x="1035" y="134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4707700" y="3608850"/>
              <a:ext cx="33375" cy="30050"/>
            </a:xfrm>
            <a:custGeom>
              <a:avLst/>
              <a:gdLst/>
              <a:ahLst/>
              <a:cxnLst/>
              <a:rect l="l" t="t" r="r" b="b"/>
              <a:pathLst>
                <a:path w="1335" h="1202" extrusionOk="0">
                  <a:moveTo>
                    <a:pt x="601" y="176"/>
                  </a:moveTo>
                  <a:cubicBezTo>
                    <a:pt x="818" y="176"/>
                    <a:pt x="1035" y="318"/>
                    <a:pt x="1035" y="601"/>
                  </a:cubicBezTo>
                  <a:cubicBezTo>
                    <a:pt x="1035" y="885"/>
                    <a:pt x="818" y="1027"/>
                    <a:pt x="601" y="1027"/>
                  </a:cubicBezTo>
                  <a:cubicBezTo>
                    <a:pt x="384" y="1027"/>
                    <a:pt x="167" y="885"/>
                    <a:pt x="167" y="601"/>
                  </a:cubicBezTo>
                  <a:cubicBezTo>
                    <a:pt x="167" y="318"/>
                    <a:pt x="384" y="176"/>
                    <a:pt x="601" y="176"/>
                  </a:cubicBezTo>
                  <a:close/>
                  <a:moveTo>
                    <a:pt x="601" y="1"/>
                  </a:moveTo>
                  <a:cubicBezTo>
                    <a:pt x="267" y="1"/>
                    <a:pt x="0" y="268"/>
                    <a:pt x="34" y="601"/>
                  </a:cubicBezTo>
                  <a:cubicBezTo>
                    <a:pt x="0" y="935"/>
                    <a:pt x="267" y="1202"/>
                    <a:pt x="601" y="1202"/>
                  </a:cubicBezTo>
                  <a:cubicBezTo>
                    <a:pt x="1335" y="1135"/>
                    <a:pt x="1335" y="68"/>
                    <a:pt x="6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4746050" y="3608850"/>
              <a:ext cx="14200" cy="29225"/>
            </a:xfrm>
            <a:custGeom>
              <a:avLst/>
              <a:gdLst/>
              <a:ahLst/>
              <a:cxnLst/>
              <a:rect l="l" t="t" r="r" b="b"/>
              <a:pathLst>
                <a:path w="56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134" y="1168"/>
                  </a:lnTo>
                  <a:lnTo>
                    <a:pt x="134" y="601"/>
                  </a:lnTo>
                  <a:cubicBezTo>
                    <a:pt x="134" y="334"/>
                    <a:pt x="301" y="168"/>
                    <a:pt x="535" y="168"/>
                  </a:cubicBezTo>
                  <a:lnTo>
                    <a:pt x="568" y="168"/>
                  </a:lnTo>
                  <a:lnTo>
                    <a:pt x="568" y="1"/>
                  </a:lnTo>
                  <a:cubicBezTo>
                    <a:pt x="401" y="1"/>
                    <a:pt x="201" y="101"/>
                    <a:pt x="134" y="26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4759400" y="3609525"/>
              <a:ext cx="35850" cy="40300"/>
            </a:xfrm>
            <a:custGeom>
              <a:avLst/>
              <a:gdLst/>
              <a:ahLst/>
              <a:cxnLst/>
              <a:rect l="l" t="t" r="r" b="b"/>
              <a:pathLst>
                <a:path w="1434" h="1612" extrusionOk="0">
                  <a:moveTo>
                    <a:pt x="798" y="86"/>
                  </a:moveTo>
                  <a:cubicBezTo>
                    <a:pt x="1029" y="86"/>
                    <a:pt x="1258" y="266"/>
                    <a:pt x="1235" y="541"/>
                  </a:cubicBezTo>
                  <a:cubicBezTo>
                    <a:pt x="1235" y="808"/>
                    <a:pt x="1035" y="975"/>
                    <a:pt x="801" y="975"/>
                  </a:cubicBezTo>
                  <a:cubicBezTo>
                    <a:pt x="401" y="975"/>
                    <a:pt x="201" y="474"/>
                    <a:pt x="501" y="207"/>
                  </a:cubicBezTo>
                  <a:cubicBezTo>
                    <a:pt x="585" y="124"/>
                    <a:pt x="691" y="86"/>
                    <a:pt x="798" y="86"/>
                  </a:cubicBezTo>
                  <a:close/>
                  <a:moveTo>
                    <a:pt x="834" y="1"/>
                  </a:moveTo>
                  <a:cubicBezTo>
                    <a:pt x="811" y="1"/>
                    <a:pt x="789" y="3"/>
                    <a:pt x="768" y="7"/>
                  </a:cubicBezTo>
                  <a:cubicBezTo>
                    <a:pt x="1" y="7"/>
                    <a:pt x="1" y="1108"/>
                    <a:pt x="768" y="1108"/>
                  </a:cubicBezTo>
                  <a:cubicBezTo>
                    <a:pt x="790" y="1112"/>
                    <a:pt x="812" y="1114"/>
                    <a:pt x="834" y="1114"/>
                  </a:cubicBezTo>
                  <a:cubicBezTo>
                    <a:pt x="978" y="1114"/>
                    <a:pt x="1119" y="1024"/>
                    <a:pt x="1235" y="908"/>
                  </a:cubicBezTo>
                  <a:lnTo>
                    <a:pt x="1235" y="1041"/>
                  </a:lnTo>
                  <a:cubicBezTo>
                    <a:pt x="1235" y="1342"/>
                    <a:pt x="1101" y="1475"/>
                    <a:pt x="801" y="1475"/>
                  </a:cubicBezTo>
                  <a:cubicBezTo>
                    <a:pt x="634" y="1475"/>
                    <a:pt x="468" y="1408"/>
                    <a:pt x="334" y="1308"/>
                  </a:cubicBezTo>
                  <a:lnTo>
                    <a:pt x="267" y="1408"/>
                  </a:lnTo>
                  <a:cubicBezTo>
                    <a:pt x="401" y="1542"/>
                    <a:pt x="601" y="1608"/>
                    <a:pt x="801" y="1608"/>
                  </a:cubicBezTo>
                  <a:cubicBezTo>
                    <a:pt x="820" y="1610"/>
                    <a:pt x="839" y="1611"/>
                    <a:pt x="857" y="1611"/>
                  </a:cubicBezTo>
                  <a:cubicBezTo>
                    <a:pt x="1168" y="1611"/>
                    <a:pt x="1433" y="1354"/>
                    <a:pt x="1402" y="1008"/>
                  </a:cubicBezTo>
                  <a:lnTo>
                    <a:pt x="1402" y="7"/>
                  </a:lnTo>
                  <a:lnTo>
                    <a:pt x="1235" y="7"/>
                  </a:lnTo>
                  <a:lnTo>
                    <a:pt x="1235" y="241"/>
                  </a:lnTo>
                  <a:cubicBezTo>
                    <a:pt x="1148" y="95"/>
                    <a:pt x="985" y="1"/>
                    <a:pt x="8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4801925" y="3609050"/>
              <a:ext cx="35050" cy="29850"/>
            </a:xfrm>
            <a:custGeom>
              <a:avLst/>
              <a:gdLst/>
              <a:ahLst/>
              <a:cxnLst/>
              <a:rect l="l" t="t" r="r" b="b"/>
              <a:pathLst>
                <a:path w="1402" h="1194" extrusionOk="0">
                  <a:moveTo>
                    <a:pt x="628" y="219"/>
                  </a:moveTo>
                  <a:cubicBezTo>
                    <a:pt x="828" y="219"/>
                    <a:pt x="1014" y="359"/>
                    <a:pt x="1035" y="593"/>
                  </a:cubicBezTo>
                  <a:lnTo>
                    <a:pt x="1068" y="593"/>
                  </a:lnTo>
                  <a:cubicBezTo>
                    <a:pt x="1068" y="860"/>
                    <a:pt x="868" y="1060"/>
                    <a:pt x="601" y="1060"/>
                  </a:cubicBezTo>
                  <a:cubicBezTo>
                    <a:pt x="268" y="1060"/>
                    <a:pt x="68" y="627"/>
                    <a:pt x="301" y="360"/>
                  </a:cubicBezTo>
                  <a:cubicBezTo>
                    <a:pt x="397" y="264"/>
                    <a:pt x="515" y="219"/>
                    <a:pt x="628" y="219"/>
                  </a:cubicBezTo>
                  <a:close/>
                  <a:moveTo>
                    <a:pt x="579" y="0"/>
                  </a:moveTo>
                  <a:cubicBezTo>
                    <a:pt x="283" y="0"/>
                    <a:pt x="1" y="237"/>
                    <a:pt x="1" y="593"/>
                  </a:cubicBezTo>
                  <a:cubicBezTo>
                    <a:pt x="1" y="927"/>
                    <a:pt x="268" y="1194"/>
                    <a:pt x="601" y="1194"/>
                  </a:cubicBezTo>
                  <a:cubicBezTo>
                    <a:pt x="1135" y="1194"/>
                    <a:pt x="1402" y="560"/>
                    <a:pt x="1002" y="193"/>
                  </a:cubicBezTo>
                  <a:cubicBezTo>
                    <a:pt x="879" y="60"/>
                    <a:pt x="727" y="0"/>
                    <a:pt x="57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4835300" y="3603025"/>
              <a:ext cx="20025" cy="35150"/>
            </a:xfrm>
            <a:custGeom>
              <a:avLst/>
              <a:gdLst/>
              <a:ahLst/>
              <a:cxnLst/>
              <a:rect l="l" t="t" r="r" b="b"/>
              <a:pathLst>
                <a:path w="801" h="1406" extrusionOk="0">
                  <a:moveTo>
                    <a:pt x="200" y="0"/>
                  </a:moveTo>
                  <a:lnTo>
                    <a:pt x="200" y="234"/>
                  </a:lnTo>
                  <a:lnTo>
                    <a:pt x="0" y="234"/>
                  </a:lnTo>
                  <a:lnTo>
                    <a:pt x="0" y="367"/>
                  </a:lnTo>
                  <a:lnTo>
                    <a:pt x="200" y="367"/>
                  </a:lnTo>
                  <a:lnTo>
                    <a:pt x="200" y="1068"/>
                  </a:lnTo>
                  <a:cubicBezTo>
                    <a:pt x="170" y="1251"/>
                    <a:pt x="306" y="1406"/>
                    <a:pt x="483" y="1406"/>
                  </a:cubicBezTo>
                  <a:cubicBezTo>
                    <a:pt x="499" y="1406"/>
                    <a:pt x="517" y="1404"/>
                    <a:pt x="534" y="1401"/>
                  </a:cubicBezTo>
                  <a:cubicBezTo>
                    <a:pt x="634" y="1401"/>
                    <a:pt x="701" y="1401"/>
                    <a:pt x="801" y="1335"/>
                  </a:cubicBezTo>
                  <a:lnTo>
                    <a:pt x="734" y="1235"/>
                  </a:lnTo>
                  <a:cubicBezTo>
                    <a:pt x="667" y="1268"/>
                    <a:pt x="634" y="1268"/>
                    <a:pt x="567" y="1268"/>
                  </a:cubicBezTo>
                  <a:cubicBezTo>
                    <a:pt x="550" y="1272"/>
                    <a:pt x="533" y="1274"/>
                    <a:pt x="517" y="1274"/>
                  </a:cubicBezTo>
                  <a:cubicBezTo>
                    <a:pt x="410" y="1274"/>
                    <a:pt x="338" y="1184"/>
                    <a:pt x="367" y="1068"/>
                  </a:cubicBezTo>
                  <a:lnTo>
                    <a:pt x="367" y="367"/>
                  </a:lnTo>
                  <a:lnTo>
                    <a:pt x="701" y="367"/>
                  </a:lnTo>
                  <a:lnTo>
                    <a:pt x="701" y="234"/>
                  </a:lnTo>
                  <a:lnTo>
                    <a:pt x="367" y="234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4876150" y="3609700"/>
              <a:ext cx="30050" cy="39200"/>
            </a:xfrm>
            <a:custGeom>
              <a:avLst/>
              <a:gdLst/>
              <a:ahLst/>
              <a:cxnLst/>
              <a:rect l="l" t="t" r="r" b="b"/>
              <a:pathLst>
                <a:path w="1202" h="1568" extrusionOk="0">
                  <a:moveTo>
                    <a:pt x="628" y="193"/>
                  </a:moveTo>
                  <a:cubicBezTo>
                    <a:pt x="828" y="193"/>
                    <a:pt x="1013" y="333"/>
                    <a:pt x="1035" y="567"/>
                  </a:cubicBezTo>
                  <a:cubicBezTo>
                    <a:pt x="1068" y="801"/>
                    <a:pt x="868" y="1034"/>
                    <a:pt x="634" y="1034"/>
                  </a:cubicBezTo>
                  <a:cubicBezTo>
                    <a:pt x="267" y="1034"/>
                    <a:pt x="67" y="601"/>
                    <a:pt x="301" y="334"/>
                  </a:cubicBezTo>
                  <a:cubicBezTo>
                    <a:pt x="397" y="238"/>
                    <a:pt x="515" y="193"/>
                    <a:pt x="628" y="193"/>
                  </a:cubicBezTo>
                  <a:close/>
                  <a:moveTo>
                    <a:pt x="1" y="0"/>
                  </a:moveTo>
                  <a:lnTo>
                    <a:pt x="1" y="1568"/>
                  </a:lnTo>
                  <a:lnTo>
                    <a:pt x="167" y="1568"/>
                  </a:lnTo>
                  <a:lnTo>
                    <a:pt x="167" y="934"/>
                  </a:lnTo>
                  <a:cubicBezTo>
                    <a:pt x="267" y="1068"/>
                    <a:pt x="434" y="1168"/>
                    <a:pt x="601" y="1168"/>
                  </a:cubicBezTo>
                  <a:cubicBezTo>
                    <a:pt x="935" y="1168"/>
                    <a:pt x="1201" y="901"/>
                    <a:pt x="1201" y="567"/>
                  </a:cubicBezTo>
                  <a:cubicBezTo>
                    <a:pt x="1201" y="267"/>
                    <a:pt x="935" y="0"/>
                    <a:pt x="634" y="0"/>
                  </a:cubicBezTo>
                  <a:cubicBezTo>
                    <a:pt x="434" y="0"/>
                    <a:pt x="267" y="67"/>
                    <a:pt x="167" y="2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4912000" y="3609475"/>
              <a:ext cx="24150" cy="29600"/>
            </a:xfrm>
            <a:custGeom>
              <a:avLst/>
              <a:gdLst/>
              <a:ahLst/>
              <a:cxnLst/>
              <a:rect l="l" t="t" r="r" b="b"/>
              <a:pathLst>
                <a:path w="966" h="1184" extrusionOk="0">
                  <a:moveTo>
                    <a:pt x="802" y="643"/>
                  </a:moveTo>
                  <a:lnTo>
                    <a:pt x="802" y="810"/>
                  </a:lnTo>
                  <a:cubicBezTo>
                    <a:pt x="743" y="955"/>
                    <a:pt x="609" y="1050"/>
                    <a:pt x="488" y="1050"/>
                  </a:cubicBezTo>
                  <a:cubicBezTo>
                    <a:pt x="470" y="1050"/>
                    <a:pt x="452" y="1048"/>
                    <a:pt x="435" y="1043"/>
                  </a:cubicBezTo>
                  <a:cubicBezTo>
                    <a:pt x="234" y="1043"/>
                    <a:pt x="134" y="943"/>
                    <a:pt x="134" y="843"/>
                  </a:cubicBezTo>
                  <a:cubicBezTo>
                    <a:pt x="134" y="710"/>
                    <a:pt x="201" y="643"/>
                    <a:pt x="435" y="643"/>
                  </a:cubicBezTo>
                  <a:close/>
                  <a:moveTo>
                    <a:pt x="398" y="1"/>
                  </a:moveTo>
                  <a:cubicBezTo>
                    <a:pt x="243" y="1"/>
                    <a:pt x="111" y="60"/>
                    <a:pt x="1" y="143"/>
                  </a:cubicBezTo>
                  <a:lnTo>
                    <a:pt x="68" y="276"/>
                  </a:lnTo>
                  <a:cubicBezTo>
                    <a:pt x="201" y="176"/>
                    <a:pt x="335" y="143"/>
                    <a:pt x="468" y="143"/>
                  </a:cubicBezTo>
                  <a:cubicBezTo>
                    <a:pt x="701" y="143"/>
                    <a:pt x="802" y="243"/>
                    <a:pt x="802" y="443"/>
                  </a:cubicBezTo>
                  <a:lnTo>
                    <a:pt x="802" y="510"/>
                  </a:lnTo>
                  <a:lnTo>
                    <a:pt x="435" y="510"/>
                  </a:lnTo>
                  <a:cubicBezTo>
                    <a:pt x="101" y="510"/>
                    <a:pt x="1" y="643"/>
                    <a:pt x="1" y="843"/>
                  </a:cubicBezTo>
                  <a:cubicBezTo>
                    <a:pt x="1" y="1043"/>
                    <a:pt x="134" y="1177"/>
                    <a:pt x="401" y="1177"/>
                  </a:cubicBezTo>
                  <a:cubicBezTo>
                    <a:pt x="423" y="1181"/>
                    <a:pt x="445" y="1183"/>
                    <a:pt x="467" y="1183"/>
                  </a:cubicBezTo>
                  <a:cubicBezTo>
                    <a:pt x="611" y="1183"/>
                    <a:pt x="748" y="1092"/>
                    <a:pt x="835" y="977"/>
                  </a:cubicBezTo>
                  <a:lnTo>
                    <a:pt x="835" y="1177"/>
                  </a:lnTo>
                  <a:lnTo>
                    <a:pt x="935" y="1177"/>
                  </a:lnTo>
                  <a:lnTo>
                    <a:pt x="935" y="443"/>
                  </a:lnTo>
                  <a:cubicBezTo>
                    <a:pt x="966" y="196"/>
                    <a:pt x="768" y="6"/>
                    <a:pt x="553" y="6"/>
                  </a:cubicBezTo>
                  <a:cubicBezTo>
                    <a:pt x="536" y="6"/>
                    <a:pt x="518" y="7"/>
                    <a:pt x="501" y="9"/>
                  </a:cubicBezTo>
                  <a:cubicBezTo>
                    <a:pt x="466" y="3"/>
                    <a:pt x="431" y="1"/>
                    <a:pt x="39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4942025" y="3608850"/>
              <a:ext cx="24225" cy="30050"/>
            </a:xfrm>
            <a:custGeom>
              <a:avLst/>
              <a:gdLst/>
              <a:ahLst/>
              <a:cxnLst/>
              <a:rect l="l" t="t" r="r" b="b"/>
              <a:pathLst>
                <a:path w="969" h="1202" extrusionOk="0">
                  <a:moveTo>
                    <a:pt x="501" y="1"/>
                  </a:moveTo>
                  <a:cubicBezTo>
                    <a:pt x="234" y="1"/>
                    <a:pt x="68" y="168"/>
                    <a:pt x="68" y="368"/>
                  </a:cubicBezTo>
                  <a:cubicBezTo>
                    <a:pt x="68" y="801"/>
                    <a:pt x="801" y="568"/>
                    <a:pt x="801" y="868"/>
                  </a:cubicBezTo>
                  <a:cubicBezTo>
                    <a:pt x="801" y="1002"/>
                    <a:pt x="735" y="1068"/>
                    <a:pt x="501" y="1068"/>
                  </a:cubicBezTo>
                  <a:cubicBezTo>
                    <a:pt x="334" y="1068"/>
                    <a:pt x="201" y="1035"/>
                    <a:pt x="68" y="935"/>
                  </a:cubicBezTo>
                  <a:lnTo>
                    <a:pt x="1" y="1068"/>
                  </a:lnTo>
                  <a:cubicBezTo>
                    <a:pt x="134" y="1168"/>
                    <a:pt x="301" y="1202"/>
                    <a:pt x="501" y="1202"/>
                  </a:cubicBezTo>
                  <a:cubicBezTo>
                    <a:pt x="801" y="1202"/>
                    <a:pt x="968" y="1068"/>
                    <a:pt x="968" y="868"/>
                  </a:cubicBezTo>
                  <a:cubicBezTo>
                    <a:pt x="968" y="434"/>
                    <a:pt x="234" y="668"/>
                    <a:pt x="234" y="334"/>
                  </a:cubicBezTo>
                  <a:cubicBezTo>
                    <a:pt x="234" y="234"/>
                    <a:pt x="301" y="134"/>
                    <a:pt x="535" y="134"/>
                  </a:cubicBezTo>
                  <a:cubicBezTo>
                    <a:pt x="635" y="134"/>
                    <a:pt x="768" y="168"/>
                    <a:pt x="868" y="234"/>
                  </a:cubicBezTo>
                  <a:lnTo>
                    <a:pt x="935" y="134"/>
                  </a:lnTo>
                  <a:cubicBezTo>
                    <a:pt x="801" y="68"/>
                    <a:pt x="668" y="1"/>
                    <a:pt x="5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4969550" y="3608850"/>
              <a:ext cx="23375" cy="30050"/>
            </a:xfrm>
            <a:custGeom>
              <a:avLst/>
              <a:gdLst/>
              <a:ahLst/>
              <a:cxnLst/>
              <a:rect l="l" t="t" r="r" b="b"/>
              <a:pathLst>
                <a:path w="935" h="1202" extrusionOk="0">
                  <a:moveTo>
                    <a:pt x="501" y="1"/>
                  </a:moveTo>
                  <a:cubicBezTo>
                    <a:pt x="201" y="1"/>
                    <a:pt x="34" y="168"/>
                    <a:pt x="34" y="368"/>
                  </a:cubicBezTo>
                  <a:cubicBezTo>
                    <a:pt x="34" y="801"/>
                    <a:pt x="801" y="568"/>
                    <a:pt x="801" y="868"/>
                  </a:cubicBezTo>
                  <a:cubicBezTo>
                    <a:pt x="801" y="1002"/>
                    <a:pt x="701" y="1068"/>
                    <a:pt x="468" y="1068"/>
                  </a:cubicBezTo>
                  <a:cubicBezTo>
                    <a:pt x="334" y="1068"/>
                    <a:pt x="167" y="1035"/>
                    <a:pt x="67" y="935"/>
                  </a:cubicBezTo>
                  <a:lnTo>
                    <a:pt x="1" y="1068"/>
                  </a:lnTo>
                  <a:cubicBezTo>
                    <a:pt x="134" y="1168"/>
                    <a:pt x="301" y="1202"/>
                    <a:pt x="468" y="1202"/>
                  </a:cubicBezTo>
                  <a:cubicBezTo>
                    <a:pt x="768" y="1202"/>
                    <a:pt x="935" y="1068"/>
                    <a:pt x="935" y="868"/>
                  </a:cubicBezTo>
                  <a:cubicBezTo>
                    <a:pt x="935" y="434"/>
                    <a:pt x="201" y="668"/>
                    <a:pt x="201" y="334"/>
                  </a:cubicBezTo>
                  <a:cubicBezTo>
                    <a:pt x="201" y="234"/>
                    <a:pt x="301" y="134"/>
                    <a:pt x="501" y="134"/>
                  </a:cubicBezTo>
                  <a:cubicBezTo>
                    <a:pt x="634" y="134"/>
                    <a:pt x="734" y="168"/>
                    <a:pt x="835" y="234"/>
                  </a:cubicBezTo>
                  <a:lnTo>
                    <a:pt x="901" y="134"/>
                  </a:lnTo>
                  <a:cubicBezTo>
                    <a:pt x="768" y="68"/>
                    <a:pt x="634" y="1"/>
                    <a:pt x="5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4995400" y="3609700"/>
              <a:ext cx="46725" cy="29200"/>
            </a:xfrm>
            <a:custGeom>
              <a:avLst/>
              <a:gdLst/>
              <a:ahLst/>
              <a:cxnLst/>
              <a:rect l="l" t="t" r="r" b="b"/>
              <a:pathLst>
                <a:path w="1869" h="1168" extrusionOk="0">
                  <a:moveTo>
                    <a:pt x="1" y="0"/>
                  </a:moveTo>
                  <a:lnTo>
                    <a:pt x="401" y="1168"/>
                  </a:lnTo>
                  <a:lnTo>
                    <a:pt x="568" y="1168"/>
                  </a:lnTo>
                  <a:lnTo>
                    <a:pt x="935" y="200"/>
                  </a:lnTo>
                  <a:lnTo>
                    <a:pt x="1302" y="1168"/>
                  </a:lnTo>
                  <a:lnTo>
                    <a:pt x="1435" y="1168"/>
                  </a:lnTo>
                  <a:lnTo>
                    <a:pt x="1869" y="0"/>
                  </a:lnTo>
                  <a:lnTo>
                    <a:pt x="1735" y="0"/>
                  </a:lnTo>
                  <a:lnTo>
                    <a:pt x="1368" y="968"/>
                  </a:lnTo>
                  <a:lnTo>
                    <a:pt x="1001" y="0"/>
                  </a:lnTo>
                  <a:lnTo>
                    <a:pt x="868" y="0"/>
                  </a:lnTo>
                  <a:lnTo>
                    <a:pt x="501" y="96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5043775" y="3609050"/>
              <a:ext cx="35050" cy="29850"/>
            </a:xfrm>
            <a:custGeom>
              <a:avLst/>
              <a:gdLst/>
              <a:ahLst/>
              <a:cxnLst/>
              <a:rect l="l" t="t" r="r" b="b"/>
              <a:pathLst>
                <a:path w="1402" h="1194" extrusionOk="0">
                  <a:moveTo>
                    <a:pt x="634" y="160"/>
                  </a:moveTo>
                  <a:cubicBezTo>
                    <a:pt x="868" y="160"/>
                    <a:pt x="1068" y="360"/>
                    <a:pt x="1034" y="593"/>
                  </a:cubicBezTo>
                  <a:cubicBezTo>
                    <a:pt x="1068" y="827"/>
                    <a:pt x="868" y="1060"/>
                    <a:pt x="634" y="1060"/>
                  </a:cubicBezTo>
                  <a:cubicBezTo>
                    <a:pt x="67" y="994"/>
                    <a:pt x="67" y="193"/>
                    <a:pt x="634" y="160"/>
                  </a:cubicBezTo>
                  <a:close/>
                  <a:moveTo>
                    <a:pt x="612" y="0"/>
                  </a:moveTo>
                  <a:cubicBezTo>
                    <a:pt x="315" y="0"/>
                    <a:pt x="34" y="237"/>
                    <a:pt x="34" y="593"/>
                  </a:cubicBezTo>
                  <a:cubicBezTo>
                    <a:pt x="0" y="927"/>
                    <a:pt x="301" y="1194"/>
                    <a:pt x="634" y="1194"/>
                  </a:cubicBezTo>
                  <a:cubicBezTo>
                    <a:pt x="1135" y="1194"/>
                    <a:pt x="1401" y="560"/>
                    <a:pt x="1034" y="193"/>
                  </a:cubicBezTo>
                  <a:cubicBezTo>
                    <a:pt x="912" y="60"/>
                    <a:pt x="760" y="0"/>
                    <a:pt x="6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5082125" y="3608850"/>
              <a:ext cx="14200" cy="29225"/>
            </a:xfrm>
            <a:custGeom>
              <a:avLst/>
              <a:gdLst/>
              <a:ahLst/>
              <a:cxnLst/>
              <a:rect l="l" t="t" r="r" b="b"/>
              <a:pathLst>
                <a:path w="56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168" y="1168"/>
                  </a:lnTo>
                  <a:lnTo>
                    <a:pt x="168" y="601"/>
                  </a:lnTo>
                  <a:cubicBezTo>
                    <a:pt x="134" y="368"/>
                    <a:pt x="301" y="168"/>
                    <a:pt x="535" y="168"/>
                  </a:cubicBezTo>
                  <a:lnTo>
                    <a:pt x="568" y="168"/>
                  </a:lnTo>
                  <a:lnTo>
                    <a:pt x="568" y="1"/>
                  </a:lnTo>
                  <a:cubicBezTo>
                    <a:pt x="401" y="1"/>
                    <a:pt x="234" y="101"/>
                    <a:pt x="134" y="26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5097150" y="3597175"/>
              <a:ext cx="32550" cy="41725"/>
            </a:xfrm>
            <a:custGeom>
              <a:avLst/>
              <a:gdLst/>
              <a:ahLst/>
              <a:cxnLst/>
              <a:rect l="l" t="t" r="r" b="b"/>
              <a:pathLst>
                <a:path w="1302" h="1669" extrusionOk="0">
                  <a:moveTo>
                    <a:pt x="746" y="694"/>
                  </a:moveTo>
                  <a:cubicBezTo>
                    <a:pt x="948" y="694"/>
                    <a:pt x="1146" y="834"/>
                    <a:pt x="1168" y="1068"/>
                  </a:cubicBezTo>
                  <a:cubicBezTo>
                    <a:pt x="1168" y="1302"/>
                    <a:pt x="968" y="1535"/>
                    <a:pt x="734" y="1535"/>
                  </a:cubicBezTo>
                  <a:cubicBezTo>
                    <a:pt x="367" y="1535"/>
                    <a:pt x="200" y="1102"/>
                    <a:pt x="434" y="835"/>
                  </a:cubicBezTo>
                  <a:cubicBezTo>
                    <a:pt x="518" y="739"/>
                    <a:pt x="633" y="694"/>
                    <a:pt x="746" y="694"/>
                  </a:cubicBezTo>
                  <a:close/>
                  <a:moveTo>
                    <a:pt x="1168" y="1"/>
                  </a:moveTo>
                  <a:lnTo>
                    <a:pt x="1168" y="701"/>
                  </a:lnTo>
                  <a:cubicBezTo>
                    <a:pt x="1068" y="568"/>
                    <a:pt x="901" y="468"/>
                    <a:pt x="701" y="468"/>
                  </a:cubicBezTo>
                  <a:cubicBezTo>
                    <a:pt x="0" y="535"/>
                    <a:pt x="0" y="1602"/>
                    <a:pt x="701" y="1669"/>
                  </a:cubicBezTo>
                  <a:cubicBezTo>
                    <a:pt x="901" y="1669"/>
                    <a:pt x="1068" y="1569"/>
                    <a:pt x="1168" y="1435"/>
                  </a:cubicBezTo>
                  <a:lnTo>
                    <a:pt x="1168" y="1669"/>
                  </a:lnTo>
                  <a:lnTo>
                    <a:pt x="1301" y="166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5136350" y="3599675"/>
              <a:ext cx="26700" cy="39225"/>
            </a:xfrm>
            <a:custGeom>
              <a:avLst/>
              <a:gdLst/>
              <a:ahLst/>
              <a:cxnLst/>
              <a:rect l="l" t="t" r="r" b="b"/>
              <a:pathLst>
                <a:path w="1068" h="1569" extrusionOk="0">
                  <a:moveTo>
                    <a:pt x="534" y="1"/>
                  </a:moveTo>
                  <a:cubicBezTo>
                    <a:pt x="334" y="1"/>
                    <a:pt x="133" y="68"/>
                    <a:pt x="0" y="234"/>
                  </a:cubicBezTo>
                  <a:lnTo>
                    <a:pt x="100" y="301"/>
                  </a:lnTo>
                  <a:cubicBezTo>
                    <a:pt x="200" y="201"/>
                    <a:pt x="367" y="134"/>
                    <a:pt x="534" y="134"/>
                  </a:cubicBezTo>
                  <a:cubicBezTo>
                    <a:pt x="767" y="134"/>
                    <a:pt x="867" y="234"/>
                    <a:pt x="867" y="401"/>
                  </a:cubicBezTo>
                  <a:cubicBezTo>
                    <a:pt x="867" y="701"/>
                    <a:pt x="467" y="735"/>
                    <a:pt x="467" y="1102"/>
                  </a:cubicBezTo>
                  <a:lnTo>
                    <a:pt x="634" y="1102"/>
                  </a:lnTo>
                  <a:cubicBezTo>
                    <a:pt x="634" y="768"/>
                    <a:pt x="1067" y="768"/>
                    <a:pt x="1067" y="368"/>
                  </a:cubicBezTo>
                  <a:cubicBezTo>
                    <a:pt x="1067" y="134"/>
                    <a:pt x="867" y="1"/>
                    <a:pt x="534" y="1"/>
                  </a:cubicBezTo>
                  <a:close/>
                  <a:moveTo>
                    <a:pt x="501" y="1385"/>
                  </a:moveTo>
                  <a:cubicBezTo>
                    <a:pt x="481" y="1385"/>
                    <a:pt x="467" y="1399"/>
                    <a:pt x="467" y="1435"/>
                  </a:cubicBezTo>
                  <a:lnTo>
                    <a:pt x="434" y="1469"/>
                  </a:lnTo>
                  <a:cubicBezTo>
                    <a:pt x="467" y="1535"/>
                    <a:pt x="500" y="1569"/>
                    <a:pt x="567" y="1569"/>
                  </a:cubicBezTo>
                  <a:cubicBezTo>
                    <a:pt x="724" y="1569"/>
                    <a:pt x="574" y="1385"/>
                    <a:pt x="501" y="138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4646000" y="2527250"/>
              <a:ext cx="62550" cy="71750"/>
            </a:xfrm>
            <a:custGeom>
              <a:avLst/>
              <a:gdLst/>
              <a:ahLst/>
              <a:cxnLst/>
              <a:rect l="l" t="t" r="r" b="b"/>
              <a:pathLst>
                <a:path w="2502" h="2870" extrusionOk="0">
                  <a:moveTo>
                    <a:pt x="0" y="1"/>
                  </a:moveTo>
                  <a:lnTo>
                    <a:pt x="0" y="2869"/>
                  </a:lnTo>
                  <a:lnTo>
                    <a:pt x="434" y="2869"/>
                  </a:lnTo>
                  <a:lnTo>
                    <a:pt x="434" y="734"/>
                  </a:lnTo>
                  <a:lnTo>
                    <a:pt x="2168" y="2869"/>
                  </a:lnTo>
                  <a:lnTo>
                    <a:pt x="2502" y="2869"/>
                  </a:lnTo>
                  <a:lnTo>
                    <a:pt x="2502" y="1"/>
                  </a:lnTo>
                  <a:lnTo>
                    <a:pt x="2068" y="1"/>
                  </a:lnTo>
                  <a:lnTo>
                    <a:pt x="2068" y="2135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4726875" y="2521200"/>
              <a:ext cx="13375" cy="77800"/>
            </a:xfrm>
            <a:custGeom>
              <a:avLst/>
              <a:gdLst/>
              <a:ahLst/>
              <a:cxnLst/>
              <a:rect l="l" t="t" r="r" b="b"/>
              <a:pathLst>
                <a:path w="535" h="3112" extrusionOk="0">
                  <a:moveTo>
                    <a:pt x="268" y="1"/>
                  </a:moveTo>
                  <a:cubicBezTo>
                    <a:pt x="134" y="1"/>
                    <a:pt x="1" y="92"/>
                    <a:pt x="1" y="276"/>
                  </a:cubicBezTo>
                  <a:cubicBezTo>
                    <a:pt x="1" y="409"/>
                    <a:pt x="101" y="543"/>
                    <a:pt x="268" y="543"/>
                  </a:cubicBezTo>
                  <a:cubicBezTo>
                    <a:pt x="401" y="543"/>
                    <a:pt x="534" y="409"/>
                    <a:pt x="534" y="276"/>
                  </a:cubicBezTo>
                  <a:cubicBezTo>
                    <a:pt x="534" y="92"/>
                    <a:pt x="401" y="1"/>
                    <a:pt x="268" y="1"/>
                  </a:cubicBezTo>
                  <a:close/>
                  <a:moveTo>
                    <a:pt x="67" y="943"/>
                  </a:moveTo>
                  <a:lnTo>
                    <a:pt x="67" y="3111"/>
                  </a:lnTo>
                  <a:lnTo>
                    <a:pt x="468" y="3111"/>
                  </a:lnTo>
                  <a:lnTo>
                    <a:pt x="468" y="94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4751900" y="2543900"/>
              <a:ext cx="51725" cy="56025"/>
            </a:xfrm>
            <a:custGeom>
              <a:avLst/>
              <a:gdLst/>
              <a:ahLst/>
              <a:cxnLst/>
              <a:rect l="l" t="t" r="r" b="b"/>
              <a:pathLst>
                <a:path w="2069" h="2241" extrusionOk="0">
                  <a:moveTo>
                    <a:pt x="1108" y="0"/>
                  </a:moveTo>
                  <a:cubicBezTo>
                    <a:pt x="501" y="0"/>
                    <a:pt x="0" y="490"/>
                    <a:pt x="0" y="1136"/>
                  </a:cubicBezTo>
                  <a:cubicBezTo>
                    <a:pt x="0" y="1750"/>
                    <a:pt x="501" y="2238"/>
                    <a:pt x="1108" y="2238"/>
                  </a:cubicBezTo>
                  <a:cubicBezTo>
                    <a:pt x="1128" y="2238"/>
                    <a:pt x="1148" y="2238"/>
                    <a:pt x="1168" y="2237"/>
                  </a:cubicBezTo>
                  <a:cubicBezTo>
                    <a:pt x="1195" y="2239"/>
                    <a:pt x="1221" y="2240"/>
                    <a:pt x="1248" y="2240"/>
                  </a:cubicBezTo>
                  <a:cubicBezTo>
                    <a:pt x="1583" y="2240"/>
                    <a:pt x="1883" y="2048"/>
                    <a:pt x="2069" y="1770"/>
                  </a:cubicBezTo>
                  <a:lnTo>
                    <a:pt x="1735" y="1569"/>
                  </a:lnTo>
                  <a:cubicBezTo>
                    <a:pt x="1635" y="1770"/>
                    <a:pt x="1401" y="1903"/>
                    <a:pt x="1168" y="1903"/>
                  </a:cubicBezTo>
                  <a:cubicBezTo>
                    <a:pt x="134" y="1903"/>
                    <a:pt x="134" y="369"/>
                    <a:pt x="1168" y="369"/>
                  </a:cubicBezTo>
                  <a:cubicBezTo>
                    <a:pt x="1192" y="365"/>
                    <a:pt x="1216" y="364"/>
                    <a:pt x="1240" y="364"/>
                  </a:cubicBezTo>
                  <a:cubicBezTo>
                    <a:pt x="1448" y="364"/>
                    <a:pt x="1645" y="489"/>
                    <a:pt x="1735" y="669"/>
                  </a:cubicBezTo>
                  <a:lnTo>
                    <a:pt x="2069" y="469"/>
                  </a:lnTo>
                  <a:cubicBezTo>
                    <a:pt x="1868" y="168"/>
                    <a:pt x="1535" y="2"/>
                    <a:pt x="1168" y="2"/>
                  </a:cubicBezTo>
                  <a:cubicBezTo>
                    <a:pt x="1148" y="1"/>
                    <a:pt x="1128" y="0"/>
                    <a:pt x="1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4815275" y="2523075"/>
              <a:ext cx="54225" cy="75925"/>
            </a:xfrm>
            <a:custGeom>
              <a:avLst/>
              <a:gdLst/>
              <a:ahLst/>
              <a:cxnLst/>
              <a:rect l="l" t="t" r="r" b="b"/>
              <a:pathLst>
                <a:path w="2169" h="3037" extrusionOk="0">
                  <a:moveTo>
                    <a:pt x="1" y="1"/>
                  </a:moveTo>
                  <a:lnTo>
                    <a:pt x="1" y="3036"/>
                  </a:lnTo>
                  <a:lnTo>
                    <a:pt x="401" y="3036"/>
                  </a:lnTo>
                  <a:lnTo>
                    <a:pt x="401" y="2436"/>
                  </a:lnTo>
                  <a:lnTo>
                    <a:pt x="834" y="2036"/>
                  </a:lnTo>
                  <a:lnTo>
                    <a:pt x="1668" y="3036"/>
                  </a:lnTo>
                  <a:lnTo>
                    <a:pt x="2169" y="3036"/>
                  </a:lnTo>
                  <a:lnTo>
                    <a:pt x="1135" y="1769"/>
                  </a:lnTo>
                  <a:lnTo>
                    <a:pt x="2069" y="868"/>
                  </a:lnTo>
                  <a:lnTo>
                    <a:pt x="1602" y="868"/>
                  </a:lnTo>
                  <a:lnTo>
                    <a:pt x="401" y="193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4879500" y="2544650"/>
              <a:ext cx="51650" cy="54350"/>
            </a:xfrm>
            <a:custGeom>
              <a:avLst/>
              <a:gdLst/>
              <a:ahLst/>
              <a:cxnLst/>
              <a:rect l="l" t="t" r="r" b="b"/>
              <a:pathLst>
                <a:path w="2066" h="2174" extrusionOk="0">
                  <a:moveTo>
                    <a:pt x="1016" y="1"/>
                  </a:moveTo>
                  <a:cubicBezTo>
                    <a:pt x="717" y="1"/>
                    <a:pt x="450" y="161"/>
                    <a:pt x="267" y="405"/>
                  </a:cubicBezTo>
                  <a:lnTo>
                    <a:pt x="267" y="5"/>
                  </a:lnTo>
                  <a:lnTo>
                    <a:pt x="0" y="5"/>
                  </a:lnTo>
                  <a:lnTo>
                    <a:pt x="0" y="2173"/>
                  </a:lnTo>
                  <a:lnTo>
                    <a:pt x="300" y="2173"/>
                  </a:lnTo>
                  <a:lnTo>
                    <a:pt x="300" y="1039"/>
                  </a:lnTo>
                  <a:cubicBezTo>
                    <a:pt x="236" y="624"/>
                    <a:pt x="570" y="270"/>
                    <a:pt x="1009" y="270"/>
                  </a:cubicBezTo>
                  <a:cubicBezTo>
                    <a:pt x="1028" y="270"/>
                    <a:pt x="1048" y="270"/>
                    <a:pt x="1067" y="272"/>
                  </a:cubicBezTo>
                  <a:cubicBezTo>
                    <a:pt x="1085" y="270"/>
                    <a:pt x="1101" y="270"/>
                    <a:pt x="1118" y="270"/>
                  </a:cubicBezTo>
                  <a:cubicBezTo>
                    <a:pt x="1465" y="270"/>
                    <a:pt x="1765" y="589"/>
                    <a:pt x="1701" y="939"/>
                  </a:cubicBezTo>
                  <a:lnTo>
                    <a:pt x="1701" y="2173"/>
                  </a:lnTo>
                  <a:lnTo>
                    <a:pt x="2001" y="2173"/>
                  </a:lnTo>
                  <a:lnTo>
                    <a:pt x="2001" y="939"/>
                  </a:lnTo>
                  <a:cubicBezTo>
                    <a:pt x="2066" y="425"/>
                    <a:pt x="1665" y="3"/>
                    <a:pt x="1158" y="3"/>
                  </a:cubicBezTo>
                  <a:cubicBezTo>
                    <a:pt x="1139" y="3"/>
                    <a:pt x="1120" y="4"/>
                    <a:pt x="1101" y="5"/>
                  </a:cubicBezTo>
                  <a:cubicBezTo>
                    <a:pt x="1072" y="2"/>
                    <a:pt x="1044" y="1"/>
                    <a:pt x="10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4944525" y="2544575"/>
              <a:ext cx="46600" cy="55375"/>
            </a:xfrm>
            <a:custGeom>
              <a:avLst/>
              <a:gdLst/>
              <a:ahLst/>
              <a:cxnLst/>
              <a:rect l="l" t="t" r="r" b="b"/>
              <a:pathLst>
                <a:path w="1864" h="2215" extrusionOk="0">
                  <a:moveTo>
                    <a:pt x="1535" y="1176"/>
                  </a:moveTo>
                  <a:lnTo>
                    <a:pt x="1535" y="1542"/>
                  </a:lnTo>
                  <a:cubicBezTo>
                    <a:pt x="1412" y="1790"/>
                    <a:pt x="1173" y="1980"/>
                    <a:pt x="900" y="1980"/>
                  </a:cubicBezTo>
                  <a:cubicBezTo>
                    <a:pt x="879" y="1980"/>
                    <a:pt x="857" y="1979"/>
                    <a:pt x="835" y="1976"/>
                  </a:cubicBezTo>
                  <a:cubicBezTo>
                    <a:pt x="501" y="1976"/>
                    <a:pt x="301" y="1776"/>
                    <a:pt x="301" y="1576"/>
                  </a:cubicBezTo>
                  <a:cubicBezTo>
                    <a:pt x="301" y="1342"/>
                    <a:pt x="435" y="1176"/>
                    <a:pt x="835" y="1176"/>
                  </a:cubicBezTo>
                  <a:close/>
                  <a:moveTo>
                    <a:pt x="1044" y="1"/>
                  </a:moveTo>
                  <a:cubicBezTo>
                    <a:pt x="1008" y="1"/>
                    <a:pt x="972" y="3"/>
                    <a:pt x="935" y="8"/>
                  </a:cubicBezTo>
                  <a:cubicBezTo>
                    <a:pt x="635" y="8"/>
                    <a:pt x="301" y="108"/>
                    <a:pt x="68" y="308"/>
                  </a:cubicBezTo>
                  <a:lnTo>
                    <a:pt x="201" y="508"/>
                  </a:lnTo>
                  <a:cubicBezTo>
                    <a:pt x="375" y="363"/>
                    <a:pt x="575" y="269"/>
                    <a:pt x="800" y="269"/>
                  </a:cubicBezTo>
                  <a:cubicBezTo>
                    <a:pt x="833" y="269"/>
                    <a:pt x="867" y="271"/>
                    <a:pt x="902" y="275"/>
                  </a:cubicBezTo>
                  <a:cubicBezTo>
                    <a:pt x="1302" y="275"/>
                    <a:pt x="1535" y="475"/>
                    <a:pt x="1535" y="842"/>
                  </a:cubicBezTo>
                  <a:lnTo>
                    <a:pt x="1535" y="975"/>
                  </a:lnTo>
                  <a:lnTo>
                    <a:pt x="835" y="975"/>
                  </a:lnTo>
                  <a:cubicBezTo>
                    <a:pt x="201" y="975"/>
                    <a:pt x="1" y="1209"/>
                    <a:pt x="1" y="1576"/>
                  </a:cubicBezTo>
                  <a:cubicBezTo>
                    <a:pt x="1" y="1943"/>
                    <a:pt x="301" y="2210"/>
                    <a:pt x="801" y="2210"/>
                  </a:cubicBezTo>
                  <a:cubicBezTo>
                    <a:pt x="832" y="2213"/>
                    <a:pt x="862" y="2215"/>
                    <a:pt x="891" y="2215"/>
                  </a:cubicBezTo>
                  <a:cubicBezTo>
                    <a:pt x="1155" y="2215"/>
                    <a:pt x="1385" y="2083"/>
                    <a:pt x="1535" y="1843"/>
                  </a:cubicBezTo>
                  <a:lnTo>
                    <a:pt x="1535" y="2176"/>
                  </a:lnTo>
                  <a:lnTo>
                    <a:pt x="1802" y="2176"/>
                  </a:lnTo>
                  <a:lnTo>
                    <a:pt x="1802" y="842"/>
                  </a:lnTo>
                  <a:cubicBezTo>
                    <a:pt x="1864" y="378"/>
                    <a:pt x="1496" y="1"/>
                    <a:pt x="10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5009575" y="2544650"/>
              <a:ext cx="90900" cy="54350"/>
            </a:xfrm>
            <a:custGeom>
              <a:avLst/>
              <a:gdLst/>
              <a:ahLst/>
              <a:cxnLst/>
              <a:rect l="l" t="t" r="r" b="b"/>
              <a:pathLst>
                <a:path w="3636" h="2174" extrusionOk="0">
                  <a:moveTo>
                    <a:pt x="1017" y="1"/>
                  </a:moveTo>
                  <a:cubicBezTo>
                    <a:pt x="718" y="1"/>
                    <a:pt x="454" y="161"/>
                    <a:pt x="301" y="405"/>
                  </a:cubicBezTo>
                  <a:lnTo>
                    <a:pt x="301" y="5"/>
                  </a:lnTo>
                  <a:lnTo>
                    <a:pt x="1" y="5"/>
                  </a:lnTo>
                  <a:lnTo>
                    <a:pt x="1" y="2173"/>
                  </a:lnTo>
                  <a:lnTo>
                    <a:pt x="301" y="2173"/>
                  </a:lnTo>
                  <a:lnTo>
                    <a:pt x="301" y="1039"/>
                  </a:lnTo>
                  <a:cubicBezTo>
                    <a:pt x="269" y="624"/>
                    <a:pt x="574" y="270"/>
                    <a:pt x="980" y="270"/>
                  </a:cubicBezTo>
                  <a:cubicBezTo>
                    <a:pt x="998" y="270"/>
                    <a:pt x="1016" y="270"/>
                    <a:pt x="1035" y="272"/>
                  </a:cubicBezTo>
                  <a:cubicBezTo>
                    <a:pt x="1435" y="272"/>
                    <a:pt x="1669" y="505"/>
                    <a:pt x="1669" y="939"/>
                  </a:cubicBezTo>
                  <a:lnTo>
                    <a:pt x="1669" y="2173"/>
                  </a:lnTo>
                  <a:lnTo>
                    <a:pt x="1935" y="2173"/>
                  </a:lnTo>
                  <a:lnTo>
                    <a:pt x="1935" y="1039"/>
                  </a:lnTo>
                  <a:cubicBezTo>
                    <a:pt x="1904" y="624"/>
                    <a:pt x="2208" y="270"/>
                    <a:pt x="2615" y="270"/>
                  </a:cubicBezTo>
                  <a:cubicBezTo>
                    <a:pt x="2633" y="270"/>
                    <a:pt x="2651" y="270"/>
                    <a:pt x="2669" y="272"/>
                  </a:cubicBezTo>
                  <a:cubicBezTo>
                    <a:pt x="3070" y="272"/>
                    <a:pt x="3303" y="505"/>
                    <a:pt x="3303" y="939"/>
                  </a:cubicBezTo>
                  <a:lnTo>
                    <a:pt x="3303" y="2173"/>
                  </a:lnTo>
                  <a:lnTo>
                    <a:pt x="3603" y="2173"/>
                  </a:lnTo>
                  <a:lnTo>
                    <a:pt x="3603" y="939"/>
                  </a:lnTo>
                  <a:cubicBezTo>
                    <a:pt x="3635" y="425"/>
                    <a:pt x="3265" y="3"/>
                    <a:pt x="2760" y="3"/>
                  </a:cubicBezTo>
                  <a:cubicBezTo>
                    <a:pt x="2741" y="3"/>
                    <a:pt x="2722" y="4"/>
                    <a:pt x="2703" y="5"/>
                  </a:cubicBezTo>
                  <a:cubicBezTo>
                    <a:pt x="2675" y="2"/>
                    <a:pt x="2646" y="1"/>
                    <a:pt x="2618" y="1"/>
                  </a:cubicBezTo>
                  <a:cubicBezTo>
                    <a:pt x="2314" y="1"/>
                    <a:pt x="2021" y="164"/>
                    <a:pt x="1869" y="439"/>
                  </a:cubicBezTo>
                  <a:cubicBezTo>
                    <a:pt x="1747" y="164"/>
                    <a:pt x="1457" y="1"/>
                    <a:pt x="1178" y="1"/>
                  </a:cubicBezTo>
                  <a:cubicBezTo>
                    <a:pt x="1153" y="1"/>
                    <a:pt x="1127" y="2"/>
                    <a:pt x="1102" y="5"/>
                  </a:cubicBezTo>
                  <a:cubicBezTo>
                    <a:pt x="1073" y="2"/>
                    <a:pt x="1045" y="1"/>
                    <a:pt x="10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5112150" y="2544150"/>
              <a:ext cx="55075" cy="55475"/>
            </a:xfrm>
            <a:custGeom>
              <a:avLst/>
              <a:gdLst/>
              <a:ahLst/>
              <a:cxnLst/>
              <a:rect l="l" t="t" r="r" b="b"/>
              <a:pathLst>
                <a:path w="2203" h="2219" extrusionOk="0">
                  <a:moveTo>
                    <a:pt x="1135" y="217"/>
                  </a:moveTo>
                  <a:cubicBezTo>
                    <a:pt x="1518" y="217"/>
                    <a:pt x="1902" y="475"/>
                    <a:pt x="1902" y="992"/>
                  </a:cubicBezTo>
                  <a:lnTo>
                    <a:pt x="368" y="992"/>
                  </a:lnTo>
                  <a:cubicBezTo>
                    <a:pt x="368" y="475"/>
                    <a:pt x="751" y="217"/>
                    <a:pt x="1135" y="217"/>
                  </a:cubicBezTo>
                  <a:close/>
                  <a:moveTo>
                    <a:pt x="1101" y="0"/>
                  </a:moveTo>
                  <a:cubicBezTo>
                    <a:pt x="551" y="0"/>
                    <a:pt x="1" y="375"/>
                    <a:pt x="34" y="1126"/>
                  </a:cubicBezTo>
                  <a:cubicBezTo>
                    <a:pt x="56" y="1789"/>
                    <a:pt x="606" y="2218"/>
                    <a:pt x="1178" y="2218"/>
                  </a:cubicBezTo>
                  <a:cubicBezTo>
                    <a:pt x="1469" y="2218"/>
                    <a:pt x="1766" y="2107"/>
                    <a:pt x="2002" y="1860"/>
                  </a:cubicBezTo>
                  <a:lnTo>
                    <a:pt x="1869" y="1693"/>
                  </a:lnTo>
                  <a:cubicBezTo>
                    <a:pt x="1669" y="1860"/>
                    <a:pt x="1435" y="1960"/>
                    <a:pt x="1202" y="1960"/>
                  </a:cubicBezTo>
                  <a:cubicBezTo>
                    <a:pt x="1182" y="1961"/>
                    <a:pt x="1162" y="1962"/>
                    <a:pt x="1142" y="1962"/>
                  </a:cubicBezTo>
                  <a:cubicBezTo>
                    <a:pt x="732" y="1962"/>
                    <a:pt x="368" y="1640"/>
                    <a:pt x="368" y="1226"/>
                  </a:cubicBezTo>
                  <a:lnTo>
                    <a:pt x="2169" y="1226"/>
                  </a:lnTo>
                  <a:cubicBezTo>
                    <a:pt x="2169" y="1159"/>
                    <a:pt x="2169" y="1159"/>
                    <a:pt x="2169" y="1126"/>
                  </a:cubicBezTo>
                  <a:cubicBezTo>
                    <a:pt x="2202" y="375"/>
                    <a:pt x="1652" y="0"/>
                    <a:pt x="1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4835300" y="3691425"/>
              <a:ext cx="26700" cy="35875"/>
            </a:xfrm>
            <a:custGeom>
              <a:avLst/>
              <a:gdLst/>
              <a:ahLst/>
              <a:cxnLst/>
              <a:rect l="l" t="t" r="r" b="b"/>
              <a:pathLst>
                <a:path w="1068" h="1435" extrusionOk="0">
                  <a:moveTo>
                    <a:pt x="601" y="0"/>
                  </a:moveTo>
                  <a:cubicBezTo>
                    <a:pt x="234" y="0"/>
                    <a:pt x="67" y="200"/>
                    <a:pt x="67" y="434"/>
                  </a:cubicBezTo>
                  <a:cubicBezTo>
                    <a:pt x="67" y="934"/>
                    <a:pt x="901" y="734"/>
                    <a:pt x="901" y="1068"/>
                  </a:cubicBezTo>
                  <a:cubicBezTo>
                    <a:pt x="901" y="1201"/>
                    <a:pt x="801" y="1268"/>
                    <a:pt x="567" y="1268"/>
                  </a:cubicBezTo>
                  <a:cubicBezTo>
                    <a:pt x="367" y="1268"/>
                    <a:pt x="234" y="1234"/>
                    <a:pt x="100" y="1134"/>
                  </a:cubicBezTo>
                  <a:lnTo>
                    <a:pt x="0" y="1268"/>
                  </a:lnTo>
                  <a:cubicBezTo>
                    <a:pt x="167" y="1401"/>
                    <a:pt x="334" y="1435"/>
                    <a:pt x="534" y="1435"/>
                  </a:cubicBezTo>
                  <a:cubicBezTo>
                    <a:pt x="901" y="1435"/>
                    <a:pt x="1068" y="1268"/>
                    <a:pt x="1068" y="1068"/>
                  </a:cubicBezTo>
                  <a:cubicBezTo>
                    <a:pt x="1068" y="534"/>
                    <a:pt x="234" y="767"/>
                    <a:pt x="234" y="401"/>
                  </a:cubicBezTo>
                  <a:cubicBezTo>
                    <a:pt x="234" y="300"/>
                    <a:pt x="334" y="200"/>
                    <a:pt x="601" y="200"/>
                  </a:cubicBezTo>
                  <a:cubicBezTo>
                    <a:pt x="734" y="200"/>
                    <a:pt x="867" y="234"/>
                    <a:pt x="967" y="300"/>
                  </a:cubicBezTo>
                  <a:lnTo>
                    <a:pt x="1034" y="134"/>
                  </a:lnTo>
                  <a:cubicBezTo>
                    <a:pt x="901" y="34"/>
                    <a:pt x="767" y="0"/>
                    <a:pt x="601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4868650" y="3689325"/>
              <a:ext cx="5850" cy="37975"/>
            </a:xfrm>
            <a:custGeom>
              <a:avLst/>
              <a:gdLst/>
              <a:ahLst/>
              <a:cxnLst/>
              <a:rect l="l" t="t" r="r" b="b"/>
              <a:pathLst>
                <a:path w="234" h="1519" extrusionOk="0">
                  <a:moveTo>
                    <a:pt x="117" y="1"/>
                  </a:moveTo>
                  <a:cubicBezTo>
                    <a:pt x="59" y="1"/>
                    <a:pt x="0" y="51"/>
                    <a:pt x="0" y="151"/>
                  </a:cubicBezTo>
                  <a:cubicBezTo>
                    <a:pt x="0" y="218"/>
                    <a:pt x="34" y="251"/>
                    <a:pt x="134" y="251"/>
                  </a:cubicBezTo>
                  <a:cubicBezTo>
                    <a:pt x="201" y="251"/>
                    <a:pt x="234" y="218"/>
                    <a:pt x="234" y="151"/>
                  </a:cubicBezTo>
                  <a:cubicBezTo>
                    <a:pt x="234" y="51"/>
                    <a:pt x="176" y="1"/>
                    <a:pt x="117" y="1"/>
                  </a:cubicBezTo>
                  <a:close/>
                  <a:moveTo>
                    <a:pt x="34" y="451"/>
                  </a:moveTo>
                  <a:lnTo>
                    <a:pt x="34" y="1519"/>
                  </a:lnTo>
                  <a:lnTo>
                    <a:pt x="201" y="1519"/>
                  </a:lnTo>
                  <a:lnTo>
                    <a:pt x="201" y="45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4876975" y="3700600"/>
              <a:ext cx="32475" cy="36950"/>
            </a:xfrm>
            <a:custGeom>
              <a:avLst/>
              <a:gdLst/>
              <a:ahLst/>
              <a:cxnLst/>
              <a:rect l="l" t="t" r="r" b="b"/>
              <a:pathLst>
                <a:path w="1299" h="1478" extrusionOk="0">
                  <a:moveTo>
                    <a:pt x="701" y="167"/>
                  </a:moveTo>
                  <a:cubicBezTo>
                    <a:pt x="902" y="167"/>
                    <a:pt x="1068" y="300"/>
                    <a:pt x="1068" y="501"/>
                  </a:cubicBezTo>
                  <a:cubicBezTo>
                    <a:pt x="1068" y="710"/>
                    <a:pt x="889" y="855"/>
                    <a:pt x="713" y="855"/>
                  </a:cubicBezTo>
                  <a:cubicBezTo>
                    <a:pt x="637" y="855"/>
                    <a:pt x="562" y="828"/>
                    <a:pt x="501" y="767"/>
                  </a:cubicBezTo>
                  <a:cubicBezTo>
                    <a:pt x="268" y="567"/>
                    <a:pt x="401" y="167"/>
                    <a:pt x="701" y="167"/>
                  </a:cubicBezTo>
                  <a:close/>
                  <a:moveTo>
                    <a:pt x="701" y="0"/>
                  </a:moveTo>
                  <a:cubicBezTo>
                    <a:pt x="1" y="0"/>
                    <a:pt x="1" y="1034"/>
                    <a:pt x="701" y="1034"/>
                  </a:cubicBezTo>
                  <a:cubicBezTo>
                    <a:pt x="835" y="1034"/>
                    <a:pt x="968" y="968"/>
                    <a:pt x="1068" y="867"/>
                  </a:cubicBezTo>
                  <a:lnTo>
                    <a:pt x="1068" y="934"/>
                  </a:lnTo>
                  <a:cubicBezTo>
                    <a:pt x="1068" y="1201"/>
                    <a:pt x="968" y="1301"/>
                    <a:pt x="701" y="1301"/>
                  </a:cubicBezTo>
                  <a:cubicBezTo>
                    <a:pt x="568" y="1301"/>
                    <a:pt x="401" y="1268"/>
                    <a:pt x="301" y="1168"/>
                  </a:cubicBezTo>
                  <a:lnTo>
                    <a:pt x="201" y="1301"/>
                  </a:lnTo>
                  <a:cubicBezTo>
                    <a:pt x="335" y="1435"/>
                    <a:pt x="535" y="1468"/>
                    <a:pt x="701" y="1468"/>
                  </a:cubicBezTo>
                  <a:cubicBezTo>
                    <a:pt x="733" y="1474"/>
                    <a:pt x="765" y="1477"/>
                    <a:pt x="795" y="1477"/>
                  </a:cubicBezTo>
                  <a:cubicBezTo>
                    <a:pt x="1083" y="1477"/>
                    <a:pt x="1299" y="1206"/>
                    <a:pt x="1269" y="934"/>
                  </a:cubicBezTo>
                  <a:lnTo>
                    <a:pt x="1269" y="0"/>
                  </a:lnTo>
                  <a:lnTo>
                    <a:pt x="1102" y="0"/>
                  </a:lnTo>
                  <a:lnTo>
                    <a:pt x="1102" y="167"/>
                  </a:lnTo>
                  <a:cubicBezTo>
                    <a:pt x="1002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4917850" y="3700500"/>
              <a:ext cx="25825" cy="26800"/>
            </a:xfrm>
            <a:custGeom>
              <a:avLst/>
              <a:gdLst/>
              <a:ahLst/>
              <a:cxnLst/>
              <a:rect l="l" t="t" r="r" b="b"/>
              <a:pathLst>
                <a:path w="1033" h="1072" extrusionOk="0">
                  <a:moveTo>
                    <a:pt x="613" y="1"/>
                  </a:moveTo>
                  <a:cubicBezTo>
                    <a:pt x="598" y="1"/>
                    <a:pt x="583" y="2"/>
                    <a:pt x="568" y="4"/>
                  </a:cubicBezTo>
                  <a:cubicBezTo>
                    <a:pt x="401" y="4"/>
                    <a:pt x="267" y="71"/>
                    <a:pt x="167" y="171"/>
                  </a:cubicBezTo>
                  <a:lnTo>
                    <a:pt x="167" y="4"/>
                  </a:lnTo>
                  <a:lnTo>
                    <a:pt x="0" y="4"/>
                  </a:lnTo>
                  <a:lnTo>
                    <a:pt x="0" y="1072"/>
                  </a:lnTo>
                  <a:lnTo>
                    <a:pt x="201" y="1072"/>
                  </a:lnTo>
                  <a:lnTo>
                    <a:pt x="201" y="538"/>
                  </a:lnTo>
                  <a:cubicBezTo>
                    <a:pt x="167" y="338"/>
                    <a:pt x="334" y="171"/>
                    <a:pt x="534" y="171"/>
                  </a:cubicBezTo>
                  <a:cubicBezTo>
                    <a:pt x="701" y="171"/>
                    <a:pt x="801" y="271"/>
                    <a:pt x="801" y="505"/>
                  </a:cubicBezTo>
                  <a:lnTo>
                    <a:pt x="801" y="1072"/>
                  </a:lnTo>
                  <a:lnTo>
                    <a:pt x="1001" y="1072"/>
                  </a:lnTo>
                  <a:lnTo>
                    <a:pt x="1001" y="471"/>
                  </a:lnTo>
                  <a:cubicBezTo>
                    <a:pt x="1032" y="221"/>
                    <a:pt x="830" y="1"/>
                    <a:pt x="613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4964600" y="3700600"/>
              <a:ext cx="25000" cy="26925"/>
            </a:xfrm>
            <a:custGeom>
              <a:avLst/>
              <a:gdLst/>
              <a:ahLst/>
              <a:cxnLst/>
              <a:rect l="l" t="t" r="r" b="b"/>
              <a:pathLst>
                <a:path w="1000" h="1077" extrusionOk="0">
                  <a:moveTo>
                    <a:pt x="32" y="0"/>
                  </a:moveTo>
                  <a:lnTo>
                    <a:pt x="32" y="634"/>
                  </a:lnTo>
                  <a:cubicBezTo>
                    <a:pt x="1" y="852"/>
                    <a:pt x="174" y="1071"/>
                    <a:pt x="415" y="1071"/>
                  </a:cubicBezTo>
                  <a:cubicBezTo>
                    <a:pt x="431" y="1071"/>
                    <a:pt x="448" y="1070"/>
                    <a:pt x="465" y="1068"/>
                  </a:cubicBezTo>
                  <a:cubicBezTo>
                    <a:pt x="488" y="1073"/>
                    <a:pt x="511" y="1076"/>
                    <a:pt x="534" y="1076"/>
                  </a:cubicBezTo>
                  <a:cubicBezTo>
                    <a:pt x="644" y="1076"/>
                    <a:pt x="750" y="1011"/>
                    <a:pt x="832" y="901"/>
                  </a:cubicBezTo>
                  <a:lnTo>
                    <a:pt x="832" y="1068"/>
                  </a:lnTo>
                  <a:lnTo>
                    <a:pt x="999" y="1068"/>
                  </a:lnTo>
                  <a:lnTo>
                    <a:pt x="999" y="0"/>
                  </a:lnTo>
                  <a:lnTo>
                    <a:pt x="832" y="0"/>
                  </a:lnTo>
                  <a:lnTo>
                    <a:pt x="832" y="567"/>
                  </a:lnTo>
                  <a:cubicBezTo>
                    <a:pt x="832" y="750"/>
                    <a:pt x="721" y="905"/>
                    <a:pt x="549" y="905"/>
                  </a:cubicBezTo>
                  <a:cubicBezTo>
                    <a:pt x="533" y="905"/>
                    <a:pt x="516" y="904"/>
                    <a:pt x="499" y="901"/>
                  </a:cubicBezTo>
                  <a:cubicBezTo>
                    <a:pt x="299" y="901"/>
                    <a:pt x="199" y="801"/>
                    <a:pt x="199" y="601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4998750" y="3700600"/>
              <a:ext cx="28325" cy="36700"/>
            </a:xfrm>
            <a:custGeom>
              <a:avLst/>
              <a:gdLst/>
              <a:ahLst/>
              <a:cxnLst/>
              <a:rect l="l" t="t" r="r" b="b"/>
              <a:pathLst>
                <a:path w="1133" h="1468" extrusionOk="0">
                  <a:moveTo>
                    <a:pt x="540" y="190"/>
                  </a:moveTo>
                  <a:cubicBezTo>
                    <a:pt x="720" y="190"/>
                    <a:pt x="901" y="332"/>
                    <a:pt x="901" y="534"/>
                  </a:cubicBezTo>
                  <a:cubicBezTo>
                    <a:pt x="932" y="719"/>
                    <a:pt x="791" y="904"/>
                    <a:pt x="585" y="904"/>
                  </a:cubicBezTo>
                  <a:cubicBezTo>
                    <a:pt x="568" y="904"/>
                    <a:pt x="551" y="903"/>
                    <a:pt x="534" y="901"/>
                  </a:cubicBezTo>
                  <a:cubicBezTo>
                    <a:pt x="234" y="901"/>
                    <a:pt x="67" y="534"/>
                    <a:pt x="300" y="300"/>
                  </a:cubicBezTo>
                  <a:cubicBezTo>
                    <a:pt x="366" y="224"/>
                    <a:pt x="453" y="190"/>
                    <a:pt x="540" y="190"/>
                  </a:cubicBezTo>
                  <a:close/>
                  <a:moveTo>
                    <a:pt x="0" y="0"/>
                  </a:moveTo>
                  <a:lnTo>
                    <a:pt x="0" y="1468"/>
                  </a:lnTo>
                  <a:lnTo>
                    <a:pt x="200" y="1468"/>
                  </a:lnTo>
                  <a:lnTo>
                    <a:pt x="200" y="901"/>
                  </a:lnTo>
                  <a:cubicBezTo>
                    <a:pt x="283" y="1011"/>
                    <a:pt x="389" y="1076"/>
                    <a:pt x="499" y="1076"/>
                  </a:cubicBezTo>
                  <a:cubicBezTo>
                    <a:pt x="521" y="1076"/>
                    <a:pt x="544" y="1073"/>
                    <a:pt x="567" y="1068"/>
                  </a:cubicBezTo>
                  <a:cubicBezTo>
                    <a:pt x="584" y="1069"/>
                    <a:pt x="601" y="1070"/>
                    <a:pt x="618" y="1070"/>
                  </a:cubicBezTo>
                  <a:cubicBezTo>
                    <a:pt x="897" y="1070"/>
                    <a:pt x="1132" y="817"/>
                    <a:pt x="1101" y="534"/>
                  </a:cubicBezTo>
                  <a:cubicBezTo>
                    <a:pt x="1101" y="234"/>
                    <a:pt x="867" y="0"/>
                    <a:pt x="567" y="0"/>
                  </a:cubicBezTo>
                  <a:cubicBezTo>
                    <a:pt x="400" y="0"/>
                    <a:pt x="267" y="67"/>
                    <a:pt x="200" y="16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4839450" y="3387875"/>
              <a:ext cx="27550" cy="35875"/>
            </a:xfrm>
            <a:custGeom>
              <a:avLst/>
              <a:gdLst/>
              <a:ahLst/>
              <a:cxnLst/>
              <a:rect l="l" t="t" r="r" b="b"/>
              <a:pathLst>
                <a:path w="1102" h="1435" extrusionOk="0">
                  <a:moveTo>
                    <a:pt x="568" y="0"/>
                  </a:moveTo>
                  <a:cubicBezTo>
                    <a:pt x="201" y="0"/>
                    <a:pt x="34" y="167"/>
                    <a:pt x="34" y="400"/>
                  </a:cubicBezTo>
                  <a:cubicBezTo>
                    <a:pt x="34" y="934"/>
                    <a:pt x="868" y="734"/>
                    <a:pt x="868" y="1034"/>
                  </a:cubicBezTo>
                  <a:cubicBezTo>
                    <a:pt x="868" y="1134"/>
                    <a:pt x="768" y="1201"/>
                    <a:pt x="535" y="1201"/>
                  </a:cubicBezTo>
                  <a:cubicBezTo>
                    <a:pt x="368" y="1201"/>
                    <a:pt x="201" y="1168"/>
                    <a:pt x="101" y="1068"/>
                  </a:cubicBezTo>
                  <a:lnTo>
                    <a:pt x="1" y="1268"/>
                  </a:lnTo>
                  <a:cubicBezTo>
                    <a:pt x="168" y="1368"/>
                    <a:pt x="334" y="1435"/>
                    <a:pt x="535" y="1435"/>
                  </a:cubicBezTo>
                  <a:cubicBezTo>
                    <a:pt x="935" y="1435"/>
                    <a:pt x="1102" y="1234"/>
                    <a:pt x="1102" y="1001"/>
                  </a:cubicBezTo>
                  <a:cubicBezTo>
                    <a:pt x="1102" y="501"/>
                    <a:pt x="268" y="701"/>
                    <a:pt x="268" y="400"/>
                  </a:cubicBezTo>
                  <a:cubicBezTo>
                    <a:pt x="268" y="300"/>
                    <a:pt x="368" y="200"/>
                    <a:pt x="568" y="200"/>
                  </a:cubicBezTo>
                  <a:cubicBezTo>
                    <a:pt x="701" y="200"/>
                    <a:pt x="835" y="234"/>
                    <a:pt x="968" y="300"/>
                  </a:cubicBezTo>
                  <a:lnTo>
                    <a:pt x="1035" y="100"/>
                  </a:lnTo>
                  <a:cubicBezTo>
                    <a:pt x="902" y="34"/>
                    <a:pt x="7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4871975" y="3384750"/>
              <a:ext cx="8375" cy="38175"/>
            </a:xfrm>
            <a:custGeom>
              <a:avLst/>
              <a:gdLst/>
              <a:ahLst/>
              <a:cxnLst/>
              <a:rect l="l" t="t" r="r" b="b"/>
              <a:pathLst>
                <a:path w="335" h="1527" extrusionOk="0">
                  <a:moveTo>
                    <a:pt x="168" y="0"/>
                  </a:moveTo>
                  <a:cubicBezTo>
                    <a:pt x="93" y="0"/>
                    <a:pt x="18" y="42"/>
                    <a:pt x="1" y="125"/>
                  </a:cubicBezTo>
                  <a:cubicBezTo>
                    <a:pt x="1" y="225"/>
                    <a:pt x="68" y="292"/>
                    <a:pt x="168" y="292"/>
                  </a:cubicBezTo>
                  <a:cubicBezTo>
                    <a:pt x="268" y="292"/>
                    <a:pt x="334" y="225"/>
                    <a:pt x="334" y="125"/>
                  </a:cubicBezTo>
                  <a:cubicBezTo>
                    <a:pt x="318" y="42"/>
                    <a:pt x="243" y="0"/>
                    <a:pt x="168" y="0"/>
                  </a:cubicBezTo>
                  <a:close/>
                  <a:moveTo>
                    <a:pt x="34" y="459"/>
                  </a:moveTo>
                  <a:lnTo>
                    <a:pt x="34" y="1526"/>
                  </a:lnTo>
                  <a:lnTo>
                    <a:pt x="301" y="1526"/>
                  </a:lnTo>
                  <a:lnTo>
                    <a:pt x="301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4885325" y="3396200"/>
              <a:ext cx="29950" cy="37625"/>
            </a:xfrm>
            <a:custGeom>
              <a:avLst/>
              <a:gdLst/>
              <a:ahLst/>
              <a:cxnLst/>
              <a:rect l="l" t="t" r="r" b="b"/>
              <a:pathLst>
                <a:path w="1198" h="1505" extrusionOk="0">
                  <a:moveTo>
                    <a:pt x="579" y="180"/>
                  </a:moveTo>
                  <a:cubicBezTo>
                    <a:pt x="753" y="180"/>
                    <a:pt x="924" y="325"/>
                    <a:pt x="901" y="534"/>
                  </a:cubicBezTo>
                  <a:lnTo>
                    <a:pt x="901" y="501"/>
                  </a:lnTo>
                  <a:cubicBezTo>
                    <a:pt x="901" y="701"/>
                    <a:pt x="768" y="835"/>
                    <a:pt x="568" y="835"/>
                  </a:cubicBezTo>
                  <a:cubicBezTo>
                    <a:pt x="267" y="835"/>
                    <a:pt x="134" y="468"/>
                    <a:pt x="367" y="268"/>
                  </a:cubicBezTo>
                  <a:cubicBezTo>
                    <a:pt x="428" y="207"/>
                    <a:pt x="503" y="180"/>
                    <a:pt x="579" y="180"/>
                  </a:cubicBezTo>
                  <a:close/>
                  <a:moveTo>
                    <a:pt x="534" y="1"/>
                  </a:moveTo>
                  <a:cubicBezTo>
                    <a:pt x="234" y="1"/>
                    <a:pt x="1" y="234"/>
                    <a:pt x="1" y="534"/>
                  </a:cubicBezTo>
                  <a:cubicBezTo>
                    <a:pt x="1" y="786"/>
                    <a:pt x="208" y="1038"/>
                    <a:pt x="483" y="1038"/>
                  </a:cubicBezTo>
                  <a:cubicBezTo>
                    <a:pt x="500" y="1038"/>
                    <a:pt x="517" y="1037"/>
                    <a:pt x="534" y="1035"/>
                  </a:cubicBezTo>
                  <a:cubicBezTo>
                    <a:pt x="668" y="1035"/>
                    <a:pt x="801" y="1001"/>
                    <a:pt x="901" y="901"/>
                  </a:cubicBezTo>
                  <a:lnTo>
                    <a:pt x="901" y="968"/>
                  </a:lnTo>
                  <a:cubicBezTo>
                    <a:pt x="901" y="1168"/>
                    <a:pt x="801" y="1268"/>
                    <a:pt x="568" y="1268"/>
                  </a:cubicBezTo>
                  <a:cubicBezTo>
                    <a:pt x="401" y="1268"/>
                    <a:pt x="267" y="1235"/>
                    <a:pt x="167" y="1135"/>
                  </a:cubicBezTo>
                  <a:lnTo>
                    <a:pt x="67" y="1335"/>
                  </a:lnTo>
                  <a:cubicBezTo>
                    <a:pt x="201" y="1435"/>
                    <a:pt x="401" y="1502"/>
                    <a:pt x="568" y="1502"/>
                  </a:cubicBezTo>
                  <a:cubicBezTo>
                    <a:pt x="587" y="1504"/>
                    <a:pt x="605" y="1505"/>
                    <a:pt x="624" y="1505"/>
                  </a:cubicBezTo>
                  <a:cubicBezTo>
                    <a:pt x="934" y="1505"/>
                    <a:pt x="1198" y="1249"/>
                    <a:pt x="1135" y="935"/>
                  </a:cubicBezTo>
                  <a:lnTo>
                    <a:pt x="1135" y="34"/>
                  </a:lnTo>
                  <a:lnTo>
                    <a:pt x="901" y="34"/>
                  </a:lnTo>
                  <a:lnTo>
                    <a:pt x="901" y="168"/>
                  </a:lnTo>
                  <a:cubicBezTo>
                    <a:pt x="801" y="67"/>
                    <a:pt x="668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4922025" y="3396200"/>
              <a:ext cx="26700" cy="26725"/>
            </a:xfrm>
            <a:custGeom>
              <a:avLst/>
              <a:gdLst/>
              <a:ahLst/>
              <a:cxnLst/>
              <a:rect l="l" t="t" r="r" b="b"/>
              <a:pathLst>
                <a:path w="1068" h="1069" extrusionOk="0">
                  <a:moveTo>
                    <a:pt x="601" y="1"/>
                  </a:moveTo>
                  <a:cubicBezTo>
                    <a:pt x="467" y="1"/>
                    <a:pt x="334" y="67"/>
                    <a:pt x="234" y="168"/>
                  </a:cubicBezTo>
                  <a:lnTo>
                    <a:pt x="234" y="34"/>
                  </a:lnTo>
                  <a:lnTo>
                    <a:pt x="0" y="34"/>
                  </a:lnTo>
                  <a:lnTo>
                    <a:pt x="0" y="1068"/>
                  </a:lnTo>
                  <a:lnTo>
                    <a:pt x="267" y="1068"/>
                  </a:lnTo>
                  <a:lnTo>
                    <a:pt x="267" y="534"/>
                  </a:lnTo>
                  <a:cubicBezTo>
                    <a:pt x="234" y="368"/>
                    <a:pt x="367" y="201"/>
                    <a:pt x="567" y="201"/>
                  </a:cubicBezTo>
                  <a:cubicBezTo>
                    <a:pt x="701" y="201"/>
                    <a:pt x="801" y="301"/>
                    <a:pt x="801" y="501"/>
                  </a:cubicBezTo>
                  <a:lnTo>
                    <a:pt x="801" y="1068"/>
                  </a:lnTo>
                  <a:lnTo>
                    <a:pt x="1068" y="1068"/>
                  </a:lnTo>
                  <a:lnTo>
                    <a:pt x="1068" y="468"/>
                  </a:lnTo>
                  <a:cubicBezTo>
                    <a:pt x="1068" y="201"/>
                    <a:pt x="868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4969550" y="3384750"/>
              <a:ext cx="8375" cy="38175"/>
            </a:xfrm>
            <a:custGeom>
              <a:avLst/>
              <a:gdLst/>
              <a:ahLst/>
              <a:cxnLst/>
              <a:rect l="l" t="t" r="r" b="b"/>
              <a:pathLst>
                <a:path w="335" h="1527" extrusionOk="0">
                  <a:moveTo>
                    <a:pt x="167" y="0"/>
                  </a:moveTo>
                  <a:cubicBezTo>
                    <a:pt x="92" y="0"/>
                    <a:pt x="17" y="42"/>
                    <a:pt x="1" y="125"/>
                  </a:cubicBezTo>
                  <a:cubicBezTo>
                    <a:pt x="1" y="225"/>
                    <a:pt x="67" y="292"/>
                    <a:pt x="167" y="292"/>
                  </a:cubicBezTo>
                  <a:cubicBezTo>
                    <a:pt x="234" y="292"/>
                    <a:pt x="334" y="225"/>
                    <a:pt x="334" y="125"/>
                  </a:cubicBezTo>
                  <a:cubicBezTo>
                    <a:pt x="318" y="42"/>
                    <a:pt x="242" y="0"/>
                    <a:pt x="167" y="0"/>
                  </a:cubicBezTo>
                  <a:close/>
                  <a:moveTo>
                    <a:pt x="34" y="459"/>
                  </a:moveTo>
                  <a:lnTo>
                    <a:pt x="34" y="1526"/>
                  </a:lnTo>
                  <a:lnTo>
                    <a:pt x="267" y="1526"/>
                  </a:lnTo>
                  <a:lnTo>
                    <a:pt x="267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4984575" y="3396200"/>
              <a:ext cx="26700" cy="26725"/>
            </a:xfrm>
            <a:custGeom>
              <a:avLst/>
              <a:gdLst/>
              <a:ahLst/>
              <a:cxnLst/>
              <a:rect l="l" t="t" r="r" b="b"/>
              <a:pathLst>
                <a:path w="1068" h="1069" extrusionOk="0">
                  <a:moveTo>
                    <a:pt x="600" y="1"/>
                  </a:moveTo>
                  <a:cubicBezTo>
                    <a:pt x="467" y="1"/>
                    <a:pt x="334" y="67"/>
                    <a:pt x="234" y="168"/>
                  </a:cubicBezTo>
                  <a:lnTo>
                    <a:pt x="234" y="34"/>
                  </a:lnTo>
                  <a:lnTo>
                    <a:pt x="0" y="34"/>
                  </a:lnTo>
                  <a:lnTo>
                    <a:pt x="0" y="1068"/>
                  </a:lnTo>
                  <a:lnTo>
                    <a:pt x="267" y="1068"/>
                  </a:lnTo>
                  <a:lnTo>
                    <a:pt x="267" y="534"/>
                  </a:lnTo>
                  <a:cubicBezTo>
                    <a:pt x="234" y="368"/>
                    <a:pt x="367" y="201"/>
                    <a:pt x="567" y="201"/>
                  </a:cubicBezTo>
                  <a:cubicBezTo>
                    <a:pt x="701" y="201"/>
                    <a:pt x="801" y="301"/>
                    <a:pt x="801" y="501"/>
                  </a:cubicBezTo>
                  <a:lnTo>
                    <a:pt x="801" y="1068"/>
                  </a:lnTo>
                  <a:lnTo>
                    <a:pt x="1067" y="1068"/>
                  </a:lnTo>
                  <a:lnTo>
                    <a:pt x="1067" y="468"/>
                  </a:lnTo>
                  <a:cubicBezTo>
                    <a:pt x="1067" y="201"/>
                    <a:pt x="867" y="1"/>
                    <a:pt x="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2521975" y="1436475"/>
              <a:ext cx="1208375" cy="2551850"/>
            </a:xfrm>
            <a:custGeom>
              <a:avLst/>
              <a:gdLst/>
              <a:ahLst/>
              <a:cxnLst/>
              <a:rect l="l" t="t" r="r" b="b"/>
              <a:pathLst>
                <a:path w="48335" h="102074" extrusionOk="0">
                  <a:moveTo>
                    <a:pt x="5671" y="0"/>
                  </a:moveTo>
                  <a:cubicBezTo>
                    <a:pt x="2536" y="0"/>
                    <a:pt x="0" y="2535"/>
                    <a:pt x="0" y="5671"/>
                  </a:cubicBezTo>
                  <a:lnTo>
                    <a:pt x="0" y="96403"/>
                  </a:lnTo>
                  <a:cubicBezTo>
                    <a:pt x="0" y="99505"/>
                    <a:pt x="2536" y="102040"/>
                    <a:pt x="5671" y="102040"/>
                  </a:cubicBezTo>
                  <a:lnTo>
                    <a:pt x="42664" y="102073"/>
                  </a:lnTo>
                  <a:cubicBezTo>
                    <a:pt x="45800" y="102073"/>
                    <a:pt x="48302" y="99538"/>
                    <a:pt x="48335" y="96403"/>
                  </a:cubicBezTo>
                  <a:lnTo>
                    <a:pt x="48335" y="5704"/>
                  </a:lnTo>
                  <a:cubicBezTo>
                    <a:pt x="48335" y="2589"/>
                    <a:pt x="45832" y="33"/>
                    <a:pt x="42725" y="33"/>
                  </a:cubicBezTo>
                  <a:cubicBezTo>
                    <a:pt x="42704" y="33"/>
                    <a:pt x="42684" y="33"/>
                    <a:pt x="42664" y="34"/>
                  </a:cubicBezTo>
                  <a:lnTo>
                    <a:pt x="35492" y="34"/>
                  </a:lnTo>
                  <a:cubicBezTo>
                    <a:pt x="34492" y="34"/>
                    <a:pt x="33691" y="868"/>
                    <a:pt x="33724" y="1835"/>
                  </a:cubicBezTo>
                  <a:lnTo>
                    <a:pt x="33724" y="3136"/>
                  </a:lnTo>
                  <a:cubicBezTo>
                    <a:pt x="33758" y="4137"/>
                    <a:pt x="32957" y="4937"/>
                    <a:pt x="31990" y="4971"/>
                  </a:cubicBezTo>
                  <a:lnTo>
                    <a:pt x="17980" y="4971"/>
                  </a:lnTo>
                  <a:cubicBezTo>
                    <a:pt x="16979" y="4937"/>
                    <a:pt x="16212" y="4137"/>
                    <a:pt x="16212" y="3136"/>
                  </a:cubicBezTo>
                  <a:lnTo>
                    <a:pt x="16212" y="1835"/>
                  </a:lnTo>
                  <a:cubicBezTo>
                    <a:pt x="16245" y="868"/>
                    <a:pt x="15478" y="34"/>
                    <a:pt x="14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2518625" y="1433975"/>
              <a:ext cx="1212575" cy="2554725"/>
            </a:xfrm>
            <a:custGeom>
              <a:avLst/>
              <a:gdLst/>
              <a:ahLst/>
              <a:cxnLst/>
              <a:rect l="l" t="t" r="r" b="b"/>
              <a:pathLst>
                <a:path w="48503" h="102189" extrusionOk="0">
                  <a:moveTo>
                    <a:pt x="42998" y="100"/>
                  </a:moveTo>
                  <a:lnTo>
                    <a:pt x="42798" y="134"/>
                  </a:lnTo>
                  <a:lnTo>
                    <a:pt x="42998" y="134"/>
                  </a:lnTo>
                  <a:cubicBezTo>
                    <a:pt x="43165" y="134"/>
                    <a:pt x="43365" y="134"/>
                    <a:pt x="43565" y="167"/>
                  </a:cubicBezTo>
                  <a:cubicBezTo>
                    <a:pt x="43365" y="134"/>
                    <a:pt x="43165" y="100"/>
                    <a:pt x="42998" y="100"/>
                  </a:cubicBezTo>
                  <a:close/>
                  <a:moveTo>
                    <a:pt x="16346" y="2902"/>
                  </a:moveTo>
                  <a:cubicBezTo>
                    <a:pt x="16313" y="3069"/>
                    <a:pt x="16313" y="3269"/>
                    <a:pt x="16346" y="3469"/>
                  </a:cubicBezTo>
                  <a:cubicBezTo>
                    <a:pt x="16363" y="3636"/>
                    <a:pt x="16413" y="3795"/>
                    <a:pt x="16488" y="3945"/>
                  </a:cubicBezTo>
                  <a:lnTo>
                    <a:pt x="16488" y="3945"/>
                  </a:lnTo>
                  <a:cubicBezTo>
                    <a:pt x="16413" y="3786"/>
                    <a:pt x="16363" y="3620"/>
                    <a:pt x="16346" y="3436"/>
                  </a:cubicBezTo>
                  <a:cubicBezTo>
                    <a:pt x="16346" y="3269"/>
                    <a:pt x="16346" y="3069"/>
                    <a:pt x="16346" y="2902"/>
                  </a:cubicBezTo>
                  <a:close/>
                  <a:moveTo>
                    <a:pt x="16488" y="3945"/>
                  </a:moveTo>
                  <a:cubicBezTo>
                    <a:pt x="16563" y="4103"/>
                    <a:pt x="16663" y="4253"/>
                    <a:pt x="16780" y="4403"/>
                  </a:cubicBezTo>
                  <a:cubicBezTo>
                    <a:pt x="16980" y="4637"/>
                    <a:pt x="17280" y="4837"/>
                    <a:pt x="17614" y="4937"/>
                  </a:cubicBezTo>
                  <a:cubicBezTo>
                    <a:pt x="17683" y="4951"/>
                    <a:pt x="17752" y="4959"/>
                    <a:pt x="17823" y="4964"/>
                  </a:cubicBezTo>
                  <a:lnTo>
                    <a:pt x="17823" y="4964"/>
                  </a:lnTo>
                  <a:cubicBezTo>
                    <a:pt x="17774" y="4955"/>
                    <a:pt x="17726" y="4946"/>
                    <a:pt x="17680" y="4937"/>
                  </a:cubicBezTo>
                  <a:cubicBezTo>
                    <a:pt x="17347" y="4870"/>
                    <a:pt x="17013" y="4670"/>
                    <a:pt x="16780" y="4370"/>
                  </a:cubicBezTo>
                  <a:cubicBezTo>
                    <a:pt x="16663" y="4237"/>
                    <a:pt x="16563" y="4095"/>
                    <a:pt x="16488" y="3945"/>
                  </a:cubicBezTo>
                  <a:close/>
                  <a:moveTo>
                    <a:pt x="35817" y="25"/>
                  </a:moveTo>
                  <a:cubicBezTo>
                    <a:pt x="35496" y="25"/>
                    <a:pt x="35194" y="85"/>
                    <a:pt x="34893" y="167"/>
                  </a:cubicBezTo>
                  <a:cubicBezTo>
                    <a:pt x="34492" y="334"/>
                    <a:pt x="34192" y="601"/>
                    <a:pt x="33992" y="968"/>
                  </a:cubicBezTo>
                  <a:cubicBezTo>
                    <a:pt x="33892" y="1168"/>
                    <a:pt x="33825" y="1368"/>
                    <a:pt x="33792" y="1568"/>
                  </a:cubicBezTo>
                  <a:cubicBezTo>
                    <a:pt x="33758" y="1802"/>
                    <a:pt x="33725" y="2002"/>
                    <a:pt x="33758" y="2235"/>
                  </a:cubicBezTo>
                  <a:lnTo>
                    <a:pt x="33758" y="2902"/>
                  </a:lnTo>
                  <a:cubicBezTo>
                    <a:pt x="33758" y="3136"/>
                    <a:pt x="33725" y="3369"/>
                    <a:pt x="33692" y="3603"/>
                  </a:cubicBezTo>
                  <a:cubicBezTo>
                    <a:pt x="33592" y="4070"/>
                    <a:pt x="33325" y="4470"/>
                    <a:pt x="32924" y="4737"/>
                  </a:cubicBezTo>
                  <a:cubicBezTo>
                    <a:pt x="32691" y="4870"/>
                    <a:pt x="32457" y="4937"/>
                    <a:pt x="32224" y="4970"/>
                  </a:cubicBezTo>
                  <a:lnTo>
                    <a:pt x="18147" y="4970"/>
                  </a:lnTo>
                  <a:cubicBezTo>
                    <a:pt x="18030" y="4970"/>
                    <a:pt x="17924" y="4970"/>
                    <a:pt x="17823" y="4964"/>
                  </a:cubicBezTo>
                  <a:lnTo>
                    <a:pt x="17823" y="4964"/>
                  </a:lnTo>
                  <a:cubicBezTo>
                    <a:pt x="17954" y="4986"/>
                    <a:pt x="18093" y="5004"/>
                    <a:pt x="18214" y="5004"/>
                  </a:cubicBezTo>
                  <a:lnTo>
                    <a:pt x="31523" y="5004"/>
                  </a:lnTo>
                  <a:cubicBezTo>
                    <a:pt x="31701" y="5004"/>
                    <a:pt x="31864" y="5019"/>
                    <a:pt x="32032" y="5019"/>
                  </a:cubicBezTo>
                  <a:cubicBezTo>
                    <a:pt x="32116" y="5019"/>
                    <a:pt x="32202" y="5015"/>
                    <a:pt x="32291" y="5004"/>
                  </a:cubicBezTo>
                  <a:cubicBezTo>
                    <a:pt x="32558" y="4970"/>
                    <a:pt x="32791" y="4870"/>
                    <a:pt x="33025" y="4737"/>
                  </a:cubicBezTo>
                  <a:cubicBezTo>
                    <a:pt x="33425" y="4470"/>
                    <a:pt x="33725" y="4036"/>
                    <a:pt x="33858" y="3569"/>
                  </a:cubicBezTo>
                  <a:cubicBezTo>
                    <a:pt x="33892" y="3336"/>
                    <a:pt x="33892" y="3102"/>
                    <a:pt x="33892" y="2869"/>
                  </a:cubicBezTo>
                  <a:lnTo>
                    <a:pt x="33892" y="2168"/>
                  </a:lnTo>
                  <a:cubicBezTo>
                    <a:pt x="33858" y="1968"/>
                    <a:pt x="33892" y="1735"/>
                    <a:pt x="33925" y="1535"/>
                  </a:cubicBezTo>
                  <a:cubicBezTo>
                    <a:pt x="33959" y="1335"/>
                    <a:pt x="34025" y="1134"/>
                    <a:pt x="34125" y="934"/>
                  </a:cubicBezTo>
                  <a:cubicBezTo>
                    <a:pt x="34325" y="601"/>
                    <a:pt x="34626" y="334"/>
                    <a:pt x="34993" y="167"/>
                  </a:cubicBezTo>
                  <a:cubicBezTo>
                    <a:pt x="35281" y="88"/>
                    <a:pt x="35570" y="30"/>
                    <a:pt x="35859" y="25"/>
                  </a:cubicBezTo>
                  <a:lnTo>
                    <a:pt x="35859" y="25"/>
                  </a:lnTo>
                  <a:cubicBezTo>
                    <a:pt x="35914" y="26"/>
                    <a:pt x="35970" y="29"/>
                    <a:pt x="36027" y="34"/>
                  </a:cubicBezTo>
                  <a:lnTo>
                    <a:pt x="36093" y="34"/>
                  </a:lnTo>
                  <a:cubicBezTo>
                    <a:pt x="36028" y="28"/>
                    <a:pt x="35963" y="25"/>
                    <a:pt x="35898" y="25"/>
                  </a:cubicBezTo>
                  <a:cubicBezTo>
                    <a:pt x="35885" y="25"/>
                    <a:pt x="35872" y="25"/>
                    <a:pt x="35859" y="25"/>
                  </a:cubicBezTo>
                  <a:lnTo>
                    <a:pt x="35859" y="25"/>
                  </a:lnTo>
                  <a:cubicBezTo>
                    <a:pt x="35845" y="25"/>
                    <a:pt x="35831" y="25"/>
                    <a:pt x="35817" y="25"/>
                  </a:cubicBezTo>
                  <a:close/>
                  <a:moveTo>
                    <a:pt x="5972" y="0"/>
                  </a:moveTo>
                  <a:cubicBezTo>
                    <a:pt x="5105" y="0"/>
                    <a:pt x="4237" y="134"/>
                    <a:pt x="3470" y="501"/>
                  </a:cubicBezTo>
                  <a:cubicBezTo>
                    <a:pt x="2670" y="834"/>
                    <a:pt x="1936" y="1368"/>
                    <a:pt x="1369" y="2068"/>
                  </a:cubicBezTo>
                  <a:cubicBezTo>
                    <a:pt x="802" y="2736"/>
                    <a:pt x="401" y="3569"/>
                    <a:pt x="201" y="4470"/>
                  </a:cubicBezTo>
                  <a:cubicBezTo>
                    <a:pt x="134" y="4670"/>
                    <a:pt x="101" y="4904"/>
                    <a:pt x="68" y="5137"/>
                  </a:cubicBezTo>
                  <a:cubicBezTo>
                    <a:pt x="34" y="5371"/>
                    <a:pt x="34" y="5571"/>
                    <a:pt x="34" y="5804"/>
                  </a:cubicBezTo>
                  <a:lnTo>
                    <a:pt x="34" y="7172"/>
                  </a:lnTo>
                  <a:lnTo>
                    <a:pt x="34" y="18647"/>
                  </a:lnTo>
                  <a:lnTo>
                    <a:pt x="34" y="43932"/>
                  </a:lnTo>
                  <a:lnTo>
                    <a:pt x="34" y="71885"/>
                  </a:lnTo>
                  <a:lnTo>
                    <a:pt x="34" y="86662"/>
                  </a:lnTo>
                  <a:lnTo>
                    <a:pt x="34" y="94234"/>
                  </a:lnTo>
                  <a:lnTo>
                    <a:pt x="34" y="96136"/>
                  </a:lnTo>
                  <a:cubicBezTo>
                    <a:pt x="1" y="96770"/>
                    <a:pt x="101" y="97437"/>
                    <a:pt x="268" y="98037"/>
                  </a:cubicBezTo>
                  <a:cubicBezTo>
                    <a:pt x="635" y="99305"/>
                    <a:pt x="1435" y="100405"/>
                    <a:pt x="2503" y="101139"/>
                  </a:cubicBezTo>
                  <a:cubicBezTo>
                    <a:pt x="3518" y="101816"/>
                    <a:pt x="4704" y="102181"/>
                    <a:pt x="5903" y="102181"/>
                  </a:cubicBezTo>
                  <a:cubicBezTo>
                    <a:pt x="6004" y="102181"/>
                    <a:pt x="6105" y="102179"/>
                    <a:pt x="6205" y="102173"/>
                  </a:cubicBezTo>
                  <a:lnTo>
                    <a:pt x="39563" y="102173"/>
                  </a:lnTo>
                  <a:cubicBezTo>
                    <a:pt x="40341" y="102173"/>
                    <a:pt x="41134" y="102188"/>
                    <a:pt x="41922" y="102188"/>
                  </a:cubicBezTo>
                  <a:cubicBezTo>
                    <a:pt x="42316" y="102188"/>
                    <a:pt x="42709" y="102185"/>
                    <a:pt x="43098" y="102173"/>
                  </a:cubicBezTo>
                  <a:cubicBezTo>
                    <a:pt x="44299" y="102107"/>
                    <a:pt x="45433" y="101673"/>
                    <a:pt x="46367" y="100906"/>
                  </a:cubicBezTo>
                  <a:cubicBezTo>
                    <a:pt x="46834" y="100539"/>
                    <a:pt x="47235" y="100105"/>
                    <a:pt x="47568" y="99605"/>
                  </a:cubicBezTo>
                  <a:cubicBezTo>
                    <a:pt x="47868" y="99105"/>
                    <a:pt x="48102" y="98571"/>
                    <a:pt x="48269" y="98004"/>
                  </a:cubicBezTo>
                  <a:cubicBezTo>
                    <a:pt x="48436" y="97437"/>
                    <a:pt x="48502" y="96870"/>
                    <a:pt x="48502" y="96303"/>
                  </a:cubicBezTo>
                  <a:lnTo>
                    <a:pt x="48502" y="87796"/>
                  </a:lnTo>
                  <a:cubicBezTo>
                    <a:pt x="48502" y="69984"/>
                    <a:pt x="48502" y="53972"/>
                    <a:pt x="48502" y="40496"/>
                  </a:cubicBezTo>
                  <a:cubicBezTo>
                    <a:pt x="48469" y="27020"/>
                    <a:pt x="48469" y="16112"/>
                    <a:pt x="48469" y="8573"/>
                  </a:cubicBezTo>
                  <a:lnTo>
                    <a:pt x="48469" y="5904"/>
                  </a:lnTo>
                  <a:cubicBezTo>
                    <a:pt x="48469" y="5104"/>
                    <a:pt x="48335" y="4337"/>
                    <a:pt x="48069" y="3603"/>
                  </a:cubicBezTo>
                  <a:cubicBezTo>
                    <a:pt x="47802" y="3002"/>
                    <a:pt x="47435" y="2435"/>
                    <a:pt x="46968" y="1935"/>
                  </a:cubicBezTo>
                  <a:cubicBezTo>
                    <a:pt x="46601" y="1535"/>
                    <a:pt x="46167" y="1168"/>
                    <a:pt x="45700" y="901"/>
                  </a:cubicBezTo>
                  <a:cubicBezTo>
                    <a:pt x="45033" y="501"/>
                    <a:pt x="44300" y="267"/>
                    <a:pt x="43566" y="167"/>
                  </a:cubicBezTo>
                  <a:lnTo>
                    <a:pt x="43566" y="167"/>
                  </a:lnTo>
                  <a:cubicBezTo>
                    <a:pt x="44300" y="267"/>
                    <a:pt x="45000" y="501"/>
                    <a:pt x="45667" y="901"/>
                  </a:cubicBezTo>
                  <a:cubicBezTo>
                    <a:pt x="46134" y="1201"/>
                    <a:pt x="46568" y="1535"/>
                    <a:pt x="46934" y="1968"/>
                  </a:cubicBezTo>
                  <a:cubicBezTo>
                    <a:pt x="47935" y="3036"/>
                    <a:pt x="48436" y="4437"/>
                    <a:pt x="48402" y="5904"/>
                  </a:cubicBezTo>
                  <a:lnTo>
                    <a:pt x="48402" y="8606"/>
                  </a:lnTo>
                  <a:cubicBezTo>
                    <a:pt x="48402" y="16145"/>
                    <a:pt x="48402" y="27020"/>
                    <a:pt x="48369" y="40496"/>
                  </a:cubicBezTo>
                  <a:cubicBezTo>
                    <a:pt x="48369" y="53972"/>
                    <a:pt x="48369" y="70017"/>
                    <a:pt x="48369" y="87830"/>
                  </a:cubicBezTo>
                  <a:lnTo>
                    <a:pt x="48369" y="94601"/>
                  </a:lnTo>
                  <a:lnTo>
                    <a:pt x="48369" y="96303"/>
                  </a:lnTo>
                  <a:cubicBezTo>
                    <a:pt x="48369" y="96870"/>
                    <a:pt x="48302" y="97437"/>
                    <a:pt x="48135" y="97970"/>
                  </a:cubicBezTo>
                  <a:cubicBezTo>
                    <a:pt x="48002" y="98537"/>
                    <a:pt x="47768" y="99038"/>
                    <a:pt x="47435" y="99538"/>
                  </a:cubicBezTo>
                  <a:cubicBezTo>
                    <a:pt x="47135" y="100005"/>
                    <a:pt x="46734" y="100439"/>
                    <a:pt x="46301" y="100806"/>
                  </a:cubicBezTo>
                  <a:cubicBezTo>
                    <a:pt x="45400" y="101540"/>
                    <a:pt x="44266" y="101973"/>
                    <a:pt x="43132" y="102040"/>
                  </a:cubicBezTo>
                  <a:lnTo>
                    <a:pt x="6172" y="102040"/>
                  </a:lnTo>
                  <a:cubicBezTo>
                    <a:pt x="6074" y="102045"/>
                    <a:pt x="5975" y="102048"/>
                    <a:pt x="5877" y="102048"/>
                  </a:cubicBezTo>
                  <a:cubicBezTo>
                    <a:pt x="4709" y="102048"/>
                    <a:pt x="3557" y="101685"/>
                    <a:pt x="2603" y="101039"/>
                  </a:cubicBezTo>
                  <a:cubicBezTo>
                    <a:pt x="1535" y="100305"/>
                    <a:pt x="768" y="99238"/>
                    <a:pt x="401" y="98037"/>
                  </a:cubicBezTo>
                  <a:cubicBezTo>
                    <a:pt x="234" y="97437"/>
                    <a:pt x="168" y="96803"/>
                    <a:pt x="168" y="96169"/>
                  </a:cubicBezTo>
                  <a:lnTo>
                    <a:pt x="168" y="18680"/>
                  </a:lnTo>
                  <a:lnTo>
                    <a:pt x="168" y="7205"/>
                  </a:lnTo>
                  <a:lnTo>
                    <a:pt x="168" y="5804"/>
                  </a:lnTo>
                  <a:cubicBezTo>
                    <a:pt x="201" y="5604"/>
                    <a:pt x="168" y="5371"/>
                    <a:pt x="201" y="5137"/>
                  </a:cubicBezTo>
                  <a:cubicBezTo>
                    <a:pt x="268" y="4904"/>
                    <a:pt x="268" y="4704"/>
                    <a:pt x="335" y="4470"/>
                  </a:cubicBezTo>
                  <a:cubicBezTo>
                    <a:pt x="535" y="3636"/>
                    <a:pt x="935" y="2836"/>
                    <a:pt x="1502" y="2135"/>
                  </a:cubicBezTo>
                  <a:cubicBezTo>
                    <a:pt x="2557" y="857"/>
                    <a:pt x="4163" y="129"/>
                    <a:pt x="5821" y="129"/>
                  </a:cubicBezTo>
                  <a:cubicBezTo>
                    <a:pt x="5893" y="129"/>
                    <a:pt x="5966" y="131"/>
                    <a:pt x="6039" y="134"/>
                  </a:cubicBezTo>
                  <a:lnTo>
                    <a:pt x="14511" y="134"/>
                  </a:lnTo>
                  <a:cubicBezTo>
                    <a:pt x="14557" y="130"/>
                    <a:pt x="14603" y="127"/>
                    <a:pt x="14649" y="127"/>
                  </a:cubicBezTo>
                  <a:cubicBezTo>
                    <a:pt x="14969" y="127"/>
                    <a:pt x="15287" y="230"/>
                    <a:pt x="15579" y="434"/>
                  </a:cubicBezTo>
                  <a:cubicBezTo>
                    <a:pt x="15879" y="634"/>
                    <a:pt x="16079" y="934"/>
                    <a:pt x="16213" y="1301"/>
                  </a:cubicBezTo>
                  <a:cubicBezTo>
                    <a:pt x="16313" y="1635"/>
                    <a:pt x="16346" y="2002"/>
                    <a:pt x="16346" y="2369"/>
                  </a:cubicBezTo>
                  <a:cubicBezTo>
                    <a:pt x="16379" y="1968"/>
                    <a:pt x="16346" y="1601"/>
                    <a:pt x="16246" y="1234"/>
                  </a:cubicBezTo>
                  <a:cubicBezTo>
                    <a:pt x="16112" y="868"/>
                    <a:pt x="15846" y="534"/>
                    <a:pt x="15545" y="334"/>
                  </a:cubicBezTo>
                  <a:cubicBezTo>
                    <a:pt x="15212" y="100"/>
                    <a:pt x="14812" y="0"/>
                    <a:pt x="14445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3473475" y="1645950"/>
              <a:ext cx="133475" cy="6000"/>
            </a:xfrm>
            <a:custGeom>
              <a:avLst/>
              <a:gdLst/>
              <a:ahLst/>
              <a:cxnLst/>
              <a:rect l="l" t="t" r="r" b="b"/>
              <a:pathLst>
                <a:path w="5339" h="240" extrusionOk="0">
                  <a:moveTo>
                    <a:pt x="1921" y="0"/>
                  </a:moveTo>
                  <a:cubicBezTo>
                    <a:pt x="1282" y="0"/>
                    <a:pt x="650" y="55"/>
                    <a:pt x="1" y="127"/>
                  </a:cubicBezTo>
                  <a:cubicBezTo>
                    <a:pt x="676" y="202"/>
                    <a:pt x="1333" y="240"/>
                    <a:pt x="1999" y="240"/>
                  </a:cubicBezTo>
                  <a:cubicBezTo>
                    <a:pt x="2221" y="240"/>
                    <a:pt x="2444" y="236"/>
                    <a:pt x="2669" y="227"/>
                  </a:cubicBezTo>
                  <a:cubicBezTo>
                    <a:pt x="2895" y="236"/>
                    <a:pt x="3118" y="240"/>
                    <a:pt x="3340" y="240"/>
                  </a:cubicBezTo>
                  <a:cubicBezTo>
                    <a:pt x="4006" y="240"/>
                    <a:pt x="4663" y="202"/>
                    <a:pt x="5338" y="127"/>
                  </a:cubicBezTo>
                  <a:cubicBezTo>
                    <a:pt x="4689" y="55"/>
                    <a:pt x="4057" y="0"/>
                    <a:pt x="3418" y="0"/>
                  </a:cubicBezTo>
                  <a:cubicBezTo>
                    <a:pt x="3170" y="0"/>
                    <a:pt x="2921" y="9"/>
                    <a:pt x="2669" y="27"/>
                  </a:cubicBezTo>
                  <a:cubicBezTo>
                    <a:pt x="2418" y="9"/>
                    <a:pt x="2169" y="0"/>
                    <a:pt x="1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3460150" y="1668000"/>
              <a:ext cx="132600" cy="5650"/>
            </a:xfrm>
            <a:custGeom>
              <a:avLst/>
              <a:gdLst/>
              <a:ahLst/>
              <a:cxnLst/>
              <a:rect l="l" t="t" r="r" b="b"/>
              <a:pathLst>
                <a:path w="5304" h="226" extrusionOk="0">
                  <a:moveTo>
                    <a:pt x="1994" y="0"/>
                  </a:moveTo>
                  <a:cubicBezTo>
                    <a:pt x="1320" y="0"/>
                    <a:pt x="651" y="38"/>
                    <a:pt x="0" y="113"/>
                  </a:cubicBezTo>
                  <a:cubicBezTo>
                    <a:pt x="651" y="188"/>
                    <a:pt x="1320" y="225"/>
                    <a:pt x="1994" y="225"/>
                  </a:cubicBezTo>
                  <a:cubicBezTo>
                    <a:pt x="2218" y="225"/>
                    <a:pt x="2444" y="221"/>
                    <a:pt x="2669" y="213"/>
                  </a:cubicBezTo>
                  <a:cubicBezTo>
                    <a:pt x="2886" y="221"/>
                    <a:pt x="3104" y="225"/>
                    <a:pt x="3324" y="225"/>
                  </a:cubicBezTo>
                  <a:cubicBezTo>
                    <a:pt x="3984" y="225"/>
                    <a:pt x="4654" y="188"/>
                    <a:pt x="5304" y="113"/>
                  </a:cubicBezTo>
                  <a:cubicBezTo>
                    <a:pt x="4654" y="38"/>
                    <a:pt x="3984" y="0"/>
                    <a:pt x="3324" y="0"/>
                  </a:cubicBezTo>
                  <a:cubicBezTo>
                    <a:pt x="3104" y="0"/>
                    <a:pt x="2886" y="4"/>
                    <a:pt x="2669" y="13"/>
                  </a:cubicBezTo>
                  <a:cubicBezTo>
                    <a:pt x="2444" y="4"/>
                    <a:pt x="2218" y="0"/>
                    <a:pt x="19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3466825" y="1688475"/>
              <a:ext cx="133450" cy="6025"/>
            </a:xfrm>
            <a:custGeom>
              <a:avLst/>
              <a:gdLst/>
              <a:ahLst/>
              <a:cxnLst/>
              <a:rect l="l" t="t" r="r" b="b"/>
              <a:pathLst>
                <a:path w="5338" h="241" extrusionOk="0">
                  <a:moveTo>
                    <a:pt x="1915" y="1"/>
                  </a:moveTo>
                  <a:cubicBezTo>
                    <a:pt x="1268" y="1"/>
                    <a:pt x="625" y="55"/>
                    <a:pt x="0" y="128"/>
                  </a:cubicBezTo>
                  <a:cubicBezTo>
                    <a:pt x="651" y="203"/>
                    <a:pt x="1320" y="240"/>
                    <a:pt x="1994" y="240"/>
                  </a:cubicBezTo>
                  <a:cubicBezTo>
                    <a:pt x="2218" y="240"/>
                    <a:pt x="2443" y="236"/>
                    <a:pt x="2669" y="228"/>
                  </a:cubicBezTo>
                  <a:cubicBezTo>
                    <a:pt x="2885" y="236"/>
                    <a:pt x="3104" y="240"/>
                    <a:pt x="3325" y="240"/>
                  </a:cubicBezTo>
                  <a:cubicBezTo>
                    <a:pt x="3986" y="240"/>
                    <a:pt x="4662" y="203"/>
                    <a:pt x="5337" y="128"/>
                  </a:cubicBezTo>
                  <a:cubicBezTo>
                    <a:pt x="4688" y="55"/>
                    <a:pt x="4039" y="1"/>
                    <a:pt x="3402" y="1"/>
                  </a:cubicBezTo>
                  <a:cubicBezTo>
                    <a:pt x="3156" y="1"/>
                    <a:pt x="2911" y="9"/>
                    <a:pt x="2669" y="28"/>
                  </a:cubicBezTo>
                  <a:cubicBezTo>
                    <a:pt x="2417" y="9"/>
                    <a:pt x="2166" y="1"/>
                    <a:pt x="19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2785500" y="1850150"/>
              <a:ext cx="666325" cy="629400"/>
            </a:xfrm>
            <a:custGeom>
              <a:avLst/>
              <a:gdLst/>
              <a:ahLst/>
              <a:cxnLst/>
              <a:rect l="l" t="t" r="r" b="b"/>
              <a:pathLst>
                <a:path w="26653" h="25176" extrusionOk="0">
                  <a:moveTo>
                    <a:pt x="13283" y="1"/>
                  </a:moveTo>
                  <a:cubicBezTo>
                    <a:pt x="12415" y="1"/>
                    <a:pt x="11545" y="59"/>
                    <a:pt x="10708" y="199"/>
                  </a:cubicBezTo>
                  <a:cubicBezTo>
                    <a:pt x="9040" y="399"/>
                    <a:pt x="7472" y="899"/>
                    <a:pt x="6005" y="1666"/>
                  </a:cubicBezTo>
                  <a:cubicBezTo>
                    <a:pt x="4203" y="2600"/>
                    <a:pt x="2702" y="4001"/>
                    <a:pt x="1668" y="5736"/>
                  </a:cubicBezTo>
                  <a:cubicBezTo>
                    <a:pt x="534" y="7737"/>
                    <a:pt x="0" y="10039"/>
                    <a:pt x="134" y="12374"/>
                  </a:cubicBezTo>
                  <a:cubicBezTo>
                    <a:pt x="267" y="14909"/>
                    <a:pt x="1134" y="17378"/>
                    <a:pt x="2602" y="19479"/>
                  </a:cubicBezTo>
                  <a:cubicBezTo>
                    <a:pt x="4137" y="21747"/>
                    <a:pt x="6371" y="23482"/>
                    <a:pt x="8940" y="24416"/>
                  </a:cubicBezTo>
                  <a:cubicBezTo>
                    <a:pt x="10404" y="24923"/>
                    <a:pt x="11930" y="25176"/>
                    <a:pt x="13461" y="25176"/>
                  </a:cubicBezTo>
                  <a:cubicBezTo>
                    <a:pt x="14652" y="25176"/>
                    <a:pt x="15845" y="25023"/>
                    <a:pt x="17012" y="24716"/>
                  </a:cubicBezTo>
                  <a:cubicBezTo>
                    <a:pt x="18280" y="24383"/>
                    <a:pt x="19447" y="23849"/>
                    <a:pt x="20548" y="23148"/>
                  </a:cubicBezTo>
                  <a:cubicBezTo>
                    <a:pt x="21616" y="22481"/>
                    <a:pt x="22550" y="21647"/>
                    <a:pt x="23350" y="20713"/>
                  </a:cubicBezTo>
                  <a:cubicBezTo>
                    <a:pt x="24851" y="18945"/>
                    <a:pt x="25852" y="16811"/>
                    <a:pt x="26286" y="14542"/>
                  </a:cubicBezTo>
                  <a:cubicBezTo>
                    <a:pt x="26653" y="12574"/>
                    <a:pt x="26519" y="10539"/>
                    <a:pt x="25885" y="8605"/>
                  </a:cubicBezTo>
                  <a:cubicBezTo>
                    <a:pt x="25785" y="8171"/>
                    <a:pt x="25619" y="7771"/>
                    <a:pt x="25418" y="7370"/>
                  </a:cubicBezTo>
                  <a:cubicBezTo>
                    <a:pt x="25218" y="6970"/>
                    <a:pt x="25051" y="6603"/>
                    <a:pt x="24851" y="6236"/>
                  </a:cubicBezTo>
                  <a:cubicBezTo>
                    <a:pt x="24451" y="5569"/>
                    <a:pt x="24017" y="4935"/>
                    <a:pt x="23517" y="4335"/>
                  </a:cubicBezTo>
                  <a:cubicBezTo>
                    <a:pt x="22716" y="3368"/>
                    <a:pt x="21749" y="2534"/>
                    <a:pt x="20715" y="1866"/>
                  </a:cubicBezTo>
                  <a:cubicBezTo>
                    <a:pt x="20348" y="1633"/>
                    <a:pt x="19948" y="1399"/>
                    <a:pt x="19548" y="1199"/>
                  </a:cubicBezTo>
                  <a:cubicBezTo>
                    <a:pt x="19181" y="999"/>
                    <a:pt x="18880" y="866"/>
                    <a:pt x="18647" y="766"/>
                  </a:cubicBezTo>
                  <a:lnTo>
                    <a:pt x="18046" y="566"/>
                  </a:lnTo>
                  <a:lnTo>
                    <a:pt x="17846" y="499"/>
                  </a:lnTo>
                  <a:lnTo>
                    <a:pt x="18046" y="599"/>
                  </a:lnTo>
                  <a:lnTo>
                    <a:pt x="18614" y="799"/>
                  </a:lnTo>
                  <a:cubicBezTo>
                    <a:pt x="18847" y="899"/>
                    <a:pt x="19147" y="1066"/>
                    <a:pt x="19514" y="1233"/>
                  </a:cubicBezTo>
                  <a:cubicBezTo>
                    <a:pt x="21682" y="2367"/>
                    <a:pt x="23484" y="4135"/>
                    <a:pt x="24718" y="6270"/>
                  </a:cubicBezTo>
                  <a:cubicBezTo>
                    <a:pt x="24918" y="6637"/>
                    <a:pt x="25118" y="6970"/>
                    <a:pt x="25285" y="7404"/>
                  </a:cubicBezTo>
                  <a:cubicBezTo>
                    <a:pt x="25452" y="7804"/>
                    <a:pt x="25619" y="8238"/>
                    <a:pt x="25752" y="8638"/>
                  </a:cubicBezTo>
                  <a:cubicBezTo>
                    <a:pt x="26352" y="10539"/>
                    <a:pt x="26452" y="12541"/>
                    <a:pt x="26086" y="14476"/>
                  </a:cubicBezTo>
                  <a:cubicBezTo>
                    <a:pt x="25685" y="16744"/>
                    <a:pt x="24685" y="18812"/>
                    <a:pt x="23217" y="20547"/>
                  </a:cubicBezTo>
                  <a:cubicBezTo>
                    <a:pt x="21582" y="22481"/>
                    <a:pt x="19381" y="23849"/>
                    <a:pt x="16946" y="24483"/>
                  </a:cubicBezTo>
                  <a:cubicBezTo>
                    <a:pt x="15807" y="24789"/>
                    <a:pt x="14637" y="24942"/>
                    <a:pt x="13468" y="24942"/>
                  </a:cubicBezTo>
                  <a:cubicBezTo>
                    <a:pt x="11966" y="24942"/>
                    <a:pt x="10466" y="24689"/>
                    <a:pt x="9040" y="24182"/>
                  </a:cubicBezTo>
                  <a:cubicBezTo>
                    <a:pt x="6472" y="23248"/>
                    <a:pt x="4303" y="21547"/>
                    <a:pt x="2769" y="19346"/>
                  </a:cubicBezTo>
                  <a:cubicBezTo>
                    <a:pt x="1335" y="17278"/>
                    <a:pt x="467" y="14842"/>
                    <a:pt x="334" y="12341"/>
                  </a:cubicBezTo>
                  <a:cubicBezTo>
                    <a:pt x="200" y="10072"/>
                    <a:pt x="701" y="7804"/>
                    <a:pt x="1835" y="5836"/>
                  </a:cubicBezTo>
                  <a:cubicBezTo>
                    <a:pt x="2836" y="4135"/>
                    <a:pt x="4337" y="2734"/>
                    <a:pt x="6071" y="1833"/>
                  </a:cubicBezTo>
                  <a:cubicBezTo>
                    <a:pt x="7539" y="1033"/>
                    <a:pt x="9107" y="532"/>
                    <a:pt x="10708" y="299"/>
                  </a:cubicBezTo>
                  <a:cubicBezTo>
                    <a:pt x="11736" y="160"/>
                    <a:pt x="12765" y="90"/>
                    <a:pt x="13793" y="90"/>
                  </a:cubicBezTo>
                  <a:cubicBezTo>
                    <a:pt x="13999" y="90"/>
                    <a:pt x="14205" y="93"/>
                    <a:pt x="14411" y="99"/>
                  </a:cubicBezTo>
                  <a:cubicBezTo>
                    <a:pt x="15411" y="132"/>
                    <a:pt x="16212" y="232"/>
                    <a:pt x="16746" y="299"/>
                  </a:cubicBezTo>
                  <a:lnTo>
                    <a:pt x="17346" y="365"/>
                  </a:lnTo>
                  <a:lnTo>
                    <a:pt x="17546" y="365"/>
                  </a:lnTo>
                  <a:cubicBezTo>
                    <a:pt x="16512" y="165"/>
                    <a:pt x="15478" y="65"/>
                    <a:pt x="14411" y="32"/>
                  </a:cubicBezTo>
                  <a:cubicBezTo>
                    <a:pt x="14037" y="12"/>
                    <a:pt x="13660" y="1"/>
                    <a:pt x="13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2961450" y="2097400"/>
              <a:ext cx="352775" cy="208875"/>
            </a:xfrm>
            <a:custGeom>
              <a:avLst/>
              <a:gdLst/>
              <a:ahLst/>
              <a:cxnLst/>
              <a:rect l="l" t="t" r="r" b="b"/>
              <a:pathLst>
                <a:path w="14111" h="8355" extrusionOk="0">
                  <a:moveTo>
                    <a:pt x="7024" y="1"/>
                  </a:moveTo>
                  <a:cubicBezTo>
                    <a:pt x="6908" y="1"/>
                    <a:pt x="6790" y="6"/>
                    <a:pt x="6672" y="16"/>
                  </a:cubicBezTo>
                  <a:cubicBezTo>
                    <a:pt x="5138" y="149"/>
                    <a:pt x="3703" y="850"/>
                    <a:pt x="2669" y="1950"/>
                  </a:cubicBezTo>
                  <a:cubicBezTo>
                    <a:pt x="1802" y="2818"/>
                    <a:pt x="1168" y="3885"/>
                    <a:pt x="734" y="5053"/>
                  </a:cubicBezTo>
                  <a:cubicBezTo>
                    <a:pt x="468" y="5820"/>
                    <a:pt x="234" y="6620"/>
                    <a:pt x="134" y="7454"/>
                  </a:cubicBezTo>
                  <a:cubicBezTo>
                    <a:pt x="67" y="7721"/>
                    <a:pt x="34" y="7955"/>
                    <a:pt x="34" y="8121"/>
                  </a:cubicBezTo>
                  <a:cubicBezTo>
                    <a:pt x="1" y="8188"/>
                    <a:pt x="1" y="8255"/>
                    <a:pt x="34" y="8355"/>
                  </a:cubicBezTo>
                  <a:cubicBezTo>
                    <a:pt x="67" y="8288"/>
                    <a:pt x="67" y="8188"/>
                    <a:pt x="67" y="8121"/>
                  </a:cubicBezTo>
                  <a:cubicBezTo>
                    <a:pt x="134" y="7955"/>
                    <a:pt x="167" y="7721"/>
                    <a:pt x="201" y="7454"/>
                  </a:cubicBezTo>
                  <a:cubicBezTo>
                    <a:pt x="368" y="6654"/>
                    <a:pt x="601" y="5886"/>
                    <a:pt x="901" y="5119"/>
                  </a:cubicBezTo>
                  <a:cubicBezTo>
                    <a:pt x="1335" y="3985"/>
                    <a:pt x="1969" y="2951"/>
                    <a:pt x="2803" y="2084"/>
                  </a:cubicBezTo>
                  <a:cubicBezTo>
                    <a:pt x="3837" y="1016"/>
                    <a:pt x="5238" y="349"/>
                    <a:pt x="6705" y="216"/>
                  </a:cubicBezTo>
                  <a:cubicBezTo>
                    <a:pt x="6779" y="212"/>
                    <a:pt x="6852" y="211"/>
                    <a:pt x="6926" y="211"/>
                  </a:cubicBezTo>
                  <a:cubicBezTo>
                    <a:pt x="7592" y="211"/>
                    <a:pt x="8277" y="346"/>
                    <a:pt x="8907" y="616"/>
                  </a:cubicBezTo>
                  <a:cubicBezTo>
                    <a:pt x="9541" y="883"/>
                    <a:pt x="10141" y="1283"/>
                    <a:pt x="10675" y="1784"/>
                  </a:cubicBezTo>
                  <a:cubicBezTo>
                    <a:pt x="11542" y="2584"/>
                    <a:pt x="12276" y="3585"/>
                    <a:pt x="12776" y="4686"/>
                  </a:cubicBezTo>
                  <a:cubicBezTo>
                    <a:pt x="13243" y="5620"/>
                    <a:pt x="13544" y="6387"/>
                    <a:pt x="13777" y="6954"/>
                  </a:cubicBezTo>
                  <a:lnTo>
                    <a:pt x="14011" y="7554"/>
                  </a:lnTo>
                  <a:cubicBezTo>
                    <a:pt x="14044" y="7621"/>
                    <a:pt x="14077" y="7721"/>
                    <a:pt x="14111" y="7788"/>
                  </a:cubicBezTo>
                  <a:cubicBezTo>
                    <a:pt x="14077" y="7688"/>
                    <a:pt x="14077" y="7621"/>
                    <a:pt x="14044" y="7554"/>
                  </a:cubicBezTo>
                  <a:cubicBezTo>
                    <a:pt x="13977" y="7388"/>
                    <a:pt x="13911" y="7154"/>
                    <a:pt x="13844" y="6921"/>
                  </a:cubicBezTo>
                  <a:cubicBezTo>
                    <a:pt x="13577" y="6120"/>
                    <a:pt x="13277" y="5353"/>
                    <a:pt x="12910" y="4619"/>
                  </a:cubicBezTo>
                  <a:cubicBezTo>
                    <a:pt x="12409" y="3485"/>
                    <a:pt x="11676" y="2484"/>
                    <a:pt x="10808" y="1617"/>
                  </a:cubicBezTo>
                  <a:cubicBezTo>
                    <a:pt x="10275" y="1116"/>
                    <a:pt x="9641" y="716"/>
                    <a:pt x="8974" y="416"/>
                  </a:cubicBezTo>
                  <a:cubicBezTo>
                    <a:pt x="8348" y="160"/>
                    <a:pt x="7698" y="1"/>
                    <a:pt x="70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3059850" y="1946825"/>
              <a:ext cx="130125" cy="131500"/>
            </a:xfrm>
            <a:custGeom>
              <a:avLst/>
              <a:gdLst/>
              <a:ahLst/>
              <a:cxnLst/>
              <a:rect l="l" t="t" r="r" b="b"/>
              <a:pathLst>
                <a:path w="5205" h="5260" extrusionOk="0">
                  <a:moveTo>
                    <a:pt x="2503" y="1"/>
                  </a:moveTo>
                  <a:cubicBezTo>
                    <a:pt x="2369" y="1"/>
                    <a:pt x="2202" y="34"/>
                    <a:pt x="2069" y="68"/>
                  </a:cubicBezTo>
                  <a:cubicBezTo>
                    <a:pt x="1535" y="234"/>
                    <a:pt x="1035" y="535"/>
                    <a:pt x="701" y="968"/>
                  </a:cubicBezTo>
                  <a:cubicBezTo>
                    <a:pt x="434" y="1235"/>
                    <a:pt x="234" y="1569"/>
                    <a:pt x="134" y="1936"/>
                  </a:cubicBezTo>
                  <a:cubicBezTo>
                    <a:pt x="1" y="2369"/>
                    <a:pt x="1" y="2836"/>
                    <a:pt x="134" y="3270"/>
                  </a:cubicBezTo>
                  <a:cubicBezTo>
                    <a:pt x="401" y="4271"/>
                    <a:pt x="1202" y="5038"/>
                    <a:pt x="2236" y="5238"/>
                  </a:cubicBezTo>
                  <a:cubicBezTo>
                    <a:pt x="2347" y="5252"/>
                    <a:pt x="2458" y="5259"/>
                    <a:pt x="2569" y="5259"/>
                  </a:cubicBezTo>
                  <a:cubicBezTo>
                    <a:pt x="3487" y="5259"/>
                    <a:pt x="4361" y="4778"/>
                    <a:pt x="4838" y="4004"/>
                  </a:cubicBezTo>
                  <a:cubicBezTo>
                    <a:pt x="5071" y="3604"/>
                    <a:pt x="5204" y="3170"/>
                    <a:pt x="5171" y="2703"/>
                  </a:cubicBezTo>
                  <a:cubicBezTo>
                    <a:pt x="5138" y="1736"/>
                    <a:pt x="4537" y="902"/>
                    <a:pt x="3670" y="501"/>
                  </a:cubicBezTo>
                  <a:cubicBezTo>
                    <a:pt x="3537" y="468"/>
                    <a:pt x="3403" y="401"/>
                    <a:pt x="3236" y="401"/>
                  </a:cubicBezTo>
                  <a:lnTo>
                    <a:pt x="3103" y="401"/>
                  </a:lnTo>
                  <a:cubicBezTo>
                    <a:pt x="3070" y="435"/>
                    <a:pt x="3303" y="468"/>
                    <a:pt x="3637" y="601"/>
                  </a:cubicBezTo>
                  <a:cubicBezTo>
                    <a:pt x="4104" y="835"/>
                    <a:pt x="4471" y="1202"/>
                    <a:pt x="4737" y="1702"/>
                  </a:cubicBezTo>
                  <a:cubicBezTo>
                    <a:pt x="4904" y="2002"/>
                    <a:pt x="5004" y="2369"/>
                    <a:pt x="5004" y="2736"/>
                  </a:cubicBezTo>
                  <a:cubicBezTo>
                    <a:pt x="5004" y="3137"/>
                    <a:pt x="4904" y="3537"/>
                    <a:pt x="4671" y="3870"/>
                  </a:cubicBezTo>
                  <a:cubicBezTo>
                    <a:pt x="4218" y="4625"/>
                    <a:pt x="3410" y="5052"/>
                    <a:pt x="2543" y="5052"/>
                  </a:cubicBezTo>
                  <a:cubicBezTo>
                    <a:pt x="2452" y="5052"/>
                    <a:pt x="2361" y="5047"/>
                    <a:pt x="2269" y="5038"/>
                  </a:cubicBezTo>
                  <a:cubicBezTo>
                    <a:pt x="1335" y="4838"/>
                    <a:pt x="568" y="4137"/>
                    <a:pt x="301" y="3203"/>
                  </a:cubicBezTo>
                  <a:cubicBezTo>
                    <a:pt x="201" y="2803"/>
                    <a:pt x="201" y="2403"/>
                    <a:pt x="301" y="2002"/>
                  </a:cubicBezTo>
                  <a:cubicBezTo>
                    <a:pt x="401" y="1635"/>
                    <a:pt x="568" y="1335"/>
                    <a:pt x="801" y="1035"/>
                  </a:cubicBezTo>
                  <a:cubicBezTo>
                    <a:pt x="1135" y="635"/>
                    <a:pt x="1569" y="335"/>
                    <a:pt x="2102" y="168"/>
                  </a:cubicBezTo>
                  <a:cubicBezTo>
                    <a:pt x="2436" y="34"/>
                    <a:pt x="2669" y="1"/>
                    <a:pt x="2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2836375" y="2632325"/>
              <a:ext cx="616275" cy="80925"/>
            </a:xfrm>
            <a:custGeom>
              <a:avLst/>
              <a:gdLst/>
              <a:ahLst/>
              <a:cxnLst/>
              <a:rect l="l" t="t" r="r" b="b"/>
              <a:pathLst>
                <a:path w="24651" h="3237" extrusionOk="0">
                  <a:moveTo>
                    <a:pt x="300" y="1"/>
                  </a:moveTo>
                  <a:cubicBezTo>
                    <a:pt x="234" y="67"/>
                    <a:pt x="200" y="167"/>
                    <a:pt x="167" y="267"/>
                  </a:cubicBezTo>
                  <a:cubicBezTo>
                    <a:pt x="67" y="534"/>
                    <a:pt x="0" y="834"/>
                    <a:pt x="33" y="1135"/>
                  </a:cubicBezTo>
                  <a:cubicBezTo>
                    <a:pt x="67" y="1635"/>
                    <a:pt x="267" y="2069"/>
                    <a:pt x="567" y="2469"/>
                  </a:cubicBezTo>
                  <a:cubicBezTo>
                    <a:pt x="967" y="2936"/>
                    <a:pt x="1601" y="3236"/>
                    <a:pt x="2235" y="3236"/>
                  </a:cubicBezTo>
                  <a:cubicBezTo>
                    <a:pt x="2602" y="3236"/>
                    <a:pt x="2969" y="3169"/>
                    <a:pt x="3302" y="3003"/>
                  </a:cubicBezTo>
                  <a:cubicBezTo>
                    <a:pt x="3669" y="2803"/>
                    <a:pt x="3970" y="2536"/>
                    <a:pt x="4236" y="2235"/>
                  </a:cubicBezTo>
                  <a:cubicBezTo>
                    <a:pt x="4470" y="1902"/>
                    <a:pt x="4703" y="1568"/>
                    <a:pt x="5004" y="1235"/>
                  </a:cubicBezTo>
                  <a:cubicBezTo>
                    <a:pt x="5237" y="901"/>
                    <a:pt x="5604" y="668"/>
                    <a:pt x="6038" y="601"/>
                  </a:cubicBezTo>
                  <a:cubicBezTo>
                    <a:pt x="6124" y="588"/>
                    <a:pt x="6211" y="581"/>
                    <a:pt x="6297" y="581"/>
                  </a:cubicBezTo>
                  <a:cubicBezTo>
                    <a:pt x="6642" y="581"/>
                    <a:pt x="6978" y="688"/>
                    <a:pt x="7272" y="901"/>
                  </a:cubicBezTo>
                  <a:cubicBezTo>
                    <a:pt x="7672" y="1135"/>
                    <a:pt x="8072" y="1435"/>
                    <a:pt x="8439" y="1735"/>
                  </a:cubicBezTo>
                  <a:cubicBezTo>
                    <a:pt x="8806" y="2069"/>
                    <a:pt x="9273" y="2369"/>
                    <a:pt x="9740" y="2569"/>
                  </a:cubicBezTo>
                  <a:cubicBezTo>
                    <a:pt x="9974" y="2669"/>
                    <a:pt x="10241" y="2702"/>
                    <a:pt x="10541" y="2702"/>
                  </a:cubicBezTo>
                  <a:cubicBezTo>
                    <a:pt x="10808" y="2636"/>
                    <a:pt x="11075" y="2536"/>
                    <a:pt x="11308" y="2402"/>
                  </a:cubicBezTo>
                  <a:cubicBezTo>
                    <a:pt x="11708" y="2069"/>
                    <a:pt x="12075" y="1702"/>
                    <a:pt x="12409" y="1301"/>
                  </a:cubicBezTo>
                  <a:cubicBezTo>
                    <a:pt x="12702" y="979"/>
                    <a:pt x="13072" y="683"/>
                    <a:pt x="13451" y="683"/>
                  </a:cubicBezTo>
                  <a:cubicBezTo>
                    <a:pt x="13504" y="683"/>
                    <a:pt x="13557" y="689"/>
                    <a:pt x="13610" y="701"/>
                  </a:cubicBezTo>
                  <a:cubicBezTo>
                    <a:pt x="14544" y="868"/>
                    <a:pt x="14677" y="2235"/>
                    <a:pt x="15711" y="2502"/>
                  </a:cubicBezTo>
                  <a:cubicBezTo>
                    <a:pt x="15843" y="2523"/>
                    <a:pt x="15980" y="2534"/>
                    <a:pt x="16119" y="2534"/>
                  </a:cubicBezTo>
                  <a:cubicBezTo>
                    <a:pt x="16439" y="2534"/>
                    <a:pt x="16766" y="2475"/>
                    <a:pt x="17046" y="2336"/>
                  </a:cubicBezTo>
                  <a:cubicBezTo>
                    <a:pt x="17479" y="2169"/>
                    <a:pt x="17846" y="1969"/>
                    <a:pt x="18213" y="1802"/>
                  </a:cubicBezTo>
                  <a:cubicBezTo>
                    <a:pt x="18880" y="1502"/>
                    <a:pt x="19581" y="1301"/>
                    <a:pt x="20315" y="1201"/>
                  </a:cubicBezTo>
                  <a:cubicBezTo>
                    <a:pt x="20706" y="1140"/>
                    <a:pt x="21102" y="1110"/>
                    <a:pt x="21498" y="1110"/>
                  </a:cubicBezTo>
                  <a:cubicBezTo>
                    <a:pt x="22180" y="1110"/>
                    <a:pt x="22862" y="1199"/>
                    <a:pt x="23517" y="1368"/>
                  </a:cubicBezTo>
                  <a:cubicBezTo>
                    <a:pt x="23884" y="1468"/>
                    <a:pt x="24151" y="1568"/>
                    <a:pt x="24351" y="1635"/>
                  </a:cubicBezTo>
                  <a:cubicBezTo>
                    <a:pt x="24451" y="1702"/>
                    <a:pt x="24518" y="1735"/>
                    <a:pt x="24651" y="1735"/>
                  </a:cubicBezTo>
                  <a:cubicBezTo>
                    <a:pt x="24551" y="1702"/>
                    <a:pt x="24484" y="1668"/>
                    <a:pt x="24417" y="1635"/>
                  </a:cubicBezTo>
                  <a:cubicBezTo>
                    <a:pt x="24117" y="1502"/>
                    <a:pt x="23850" y="1402"/>
                    <a:pt x="23584" y="1301"/>
                  </a:cubicBezTo>
                  <a:cubicBezTo>
                    <a:pt x="22864" y="1099"/>
                    <a:pt x="22129" y="988"/>
                    <a:pt x="21399" y="988"/>
                  </a:cubicBezTo>
                  <a:cubicBezTo>
                    <a:pt x="21047" y="988"/>
                    <a:pt x="20696" y="1014"/>
                    <a:pt x="20348" y="1068"/>
                  </a:cubicBezTo>
                  <a:cubicBezTo>
                    <a:pt x="19581" y="1135"/>
                    <a:pt x="18847" y="1335"/>
                    <a:pt x="18146" y="1668"/>
                  </a:cubicBezTo>
                  <a:cubicBezTo>
                    <a:pt x="17779" y="1835"/>
                    <a:pt x="17446" y="2035"/>
                    <a:pt x="17012" y="2169"/>
                  </a:cubicBezTo>
                  <a:cubicBezTo>
                    <a:pt x="16763" y="2282"/>
                    <a:pt x="16483" y="2349"/>
                    <a:pt x="16193" y="2349"/>
                  </a:cubicBezTo>
                  <a:cubicBezTo>
                    <a:pt x="16056" y="2349"/>
                    <a:pt x="15917" y="2334"/>
                    <a:pt x="15778" y="2302"/>
                  </a:cubicBezTo>
                  <a:cubicBezTo>
                    <a:pt x="15378" y="2135"/>
                    <a:pt x="15044" y="1835"/>
                    <a:pt x="14811" y="1468"/>
                  </a:cubicBezTo>
                  <a:cubicBezTo>
                    <a:pt x="14677" y="1268"/>
                    <a:pt x="14544" y="1068"/>
                    <a:pt x="14377" y="868"/>
                  </a:cubicBezTo>
                  <a:cubicBezTo>
                    <a:pt x="14177" y="701"/>
                    <a:pt x="13943" y="568"/>
                    <a:pt x="13676" y="501"/>
                  </a:cubicBezTo>
                  <a:cubicBezTo>
                    <a:pt x="13616" y="493"/>
                    <a:pt x="13555" y="489"/>
                    <a:pt x="13493" y="489"/>
                  </a:cubicBezTo>
                  <a:cubicBezTo>
                    <a:pt x="13278" y="489"/>
                    <a:pt x="13057" y="538"/>
                    <a:pt x="12876" y="668"/>
                  </a:cubicBezTo>
                  <a:cubicBezTo>
                    <a:pt x="12676" y="801"/>
                    <a:pt x="12476" y="968"/>
                    <a:pt x="12275" y="1168"/>
                  </a:cubicBezTo>
                  <a:cubicBezTo>
                    <a:pt x="11942" y="1535"/>
                    <a:pt x="11575" y="1902"/>
                    <a:pt x="11208" y="2235"/>
                  </a:cubicBezTo>
                  <a:cubicBezTo>
                    <a:pt x="10975" y="2369"/>
                    <a:pt x="10774" y="2436"/>
                    <a:pt x="10508" y="2469"/>
                  </a:cubicBezTo>
                  <a:cubicBezTo>
                    <a:pt x="10449" y="2477"/>
                    <a:pt x="10391" y="2481"/>
                    <a:pt x="10332" y="2481"/>
                  </a:cubicBezTo>
                  <a:cubicBezTo>
                    <a:pt x="10157" y="2481"/>
                    <a:pt x="9982" y="2444"/>
                    <a:pt x="9807" y="2369"/>
                  </a:cubicBezTo>
                  <a:cubicBezTo>
                    <a:pt x="9373" y="2169"/>
                    <a:pt x="8940" y="1902"/>
                    <a:pt x="8573" y="1602"/>
                  </a:cubicBezTo>
                  <a:cubicBezTo>
                    <a:pt x="8206" y="1268"/>
                    <a:pt x="7806" y="1001"/>
                    <a:pt x="7405" y="734"/>
                  </a:cubicBezTo>
                  <a:cubicBezTo>
                    <a:pt x="7046" y="513"/>
                    <a:pt x="6641" y="384"/>
                    <a:pt x="6247" y="384"/>
                  </a:cubicBezTo>
                  <a:cubicBezTo>
                    <a:pt x="6166" y="384"/>
                    <a:pt x="6084" y="389"/>
                    <a:pt x="6004" y="401"/>
                  </a:cubicBezTo>
                  <a:cubicBezTo>
                    <a:pt x="5537" y="501"/>
                    <a:pt x="5137" y="768"/>
                    <a:pt x="4837" y="1135"/>
                  </a:cubicBezTo>
                  <a:cubicBezTo>
                    <a:pt x="4570" y="1468"/>
                    <a:pt x="4336" y="1835"/>
                    <a:pt x="4070" y="2135"/>
                  </a:cubicBezTo>
                  <a:cubicBezTo>
                    <a:pt x="3869" y="2436"/>
                    <a:pt x="3569" y="2669"/>
                    <a:pt x="3236" y="2869"/>
                  </a:cubicBezTo>
                  <a:cubicBezTo>
                    <a:pt x="2935" y="3003"/>
                    <a:pt x="2602" y="3103"/>
                    <a:pt x="2235" y="3103"/>
                  </a:cubicBezTo>
                  <a:cubicBezTo>
                    <a:pt x="1635" y="3103"/>
                    <a:pt x="1067" y="2836"/>
                    <a:pt x="667" y="2402"/>
                  </a:cubicBezTo>
                  <a:cubicBezTo>
                    <a:pt x="367" y="2035"/>
                    <a:pt x="167" y="1602"/>
                    <a:pt x="133" y="1135"/>
                  </a:cubicBezTo>
                  <a:cubicBezTo>
                    <a:pt x="100" y="734"/>
                    <a:pt x="133" y="367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993150" y="2767425"/>
              <a:ext cx="300225" cy="5025"/>
            </a:xfrm>
            <a:custGeom>
              <a:avLst/>
              <a:gdLst/>
              <a:ahLst/>
              <a:cxnLst/>
              <a:rect l="l" t="t" r="r" b="b"/>
              <a:pathLst>
                <a:path w="12009" h="201" extrusionOk="0">
                  <a:moveTo>
                    <a:pt x="6004" y="0"/>
                  </a:moveTo>
                  <a:cubicBezTo>
                    <a:pt x="2669" y="0"/>
                    <a:pt x="0" y="34"/>
                    <a:pt x="0" y="100"/>
                  </a:cubicBezTo>
                  <a:cubicBezTo>
                    <a:pt x="0" y="167"/>
                    <a:pt x="2669" y="201"/>
                    <a:pt x="6004" y="201"/>
                  </a:cubicBezTo>
                  <a:cubicBezTo>
                    <a:pt x="9307" y="201"/>
                    <a:pt x="12009" y="167"/>
                    <a:pt x="12009" y="100"/>
                  </a:cubicBezTo>
                  <a:cubicBezTo>
                    <a:pt x="12009" y="34"/>
                    <a:pt x="9307" y="0"/>
                    <a:pt x="6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2662075" y="2948375"/>
              <a:ext cx="8350" cy="190175"/>
            </a:xfrm>
            <a:custGeom>
              <a:avLst/>
              <a:gdLst/>
              <a:ahLst/>
              <a:cxnLst/>
              <a:rect l="l" t="t" r="r" b="b"/>
              <a:pathLst>
                <a:path w="334" h="7607" extrusionOk="0">
                  <a:moveTo>
                    <a:pt x="234" y="1"/>
                  </a:moveTo>
                  <a:cubicBezTo>
                    <a:pt x="100" y="1269"/>
                    <a:pt x="67" y="2536"/>
                    <a:pt x="67" y="3804"/>
                  </a:cubicBezTo>
                  <a:cubicBezTo>
                    <a:pt x="0" y="5071"/>
                    <a:pt x="34" y="6339"/>
                    <a:pt x="134" y="7606"/>
                  </a:cubicBezTo>
                  <a:cubicBezTo>
                    <a:pt x="234" y="6339"/>
                    <a:pt x="301" y="5071"/>
                    <a:pt x="301" y="3804"/>
                  </a:cubicBezTo>
                  <a:cubicBezTo>
                    <a:pt x="334" y="2536"/>
                    <a:pt x="334" y="1269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2647050" y="3131325"/>
              <a:ext cx="924025" cy="16200"/>
            </a:xfrm>
            <a:custGeom>
              <a:avLst/>
              <a:gdLst/>
              <a:ahLst/>
              <a:cxnLst/>
              <a:rect l="l" t="t" r="r" b="b"/>
              <a:pathLst>
                <a:path w="36961" h="648" extrusionOk="0">
                  <a:moveTo>
                    <a:pt x="1072" y="1"/>
                  </a:moveTo>
                  <a:cubicBezTo>
                    <a:pt x="379" y="1"/>
                    <a:pt x="1" y="7"/>
                    <a:pt x="1" y="22"/>
                  </a:cubicBezTo>
                  <a:cubicBezTo>
                    <a:pt x="1" y="88"/>
                    <a:pt x="8274" y="288"/>
                    <a:pt x="18481" y="455"/>
                  </a:cubicBezTo>
                  <a:cubicBezTo>
                    <a:pt x="26051" y="579"/>
                    <a:pt x="32557" y="648"/>
                    <a:pt x="35414" y="648"/>
                  </a:cubicBezTo>
                  <a:cubicBezTo>
                    <a:pt x="36409" y="648"/>
                    <a:pt x="36961" y="639"/>
                    <a:pt x="36961" y="622"/>
                  </a:cubicBezTo>
                  <a:cubicBezTo>
                    <a:pt x="36961" y="555"/>
                    <a:pt x="28688" y="388"/>
                    <a:pt x="18481" y="222"/>
                  </a:cubicBezTo>
                  <a:cubicBezTo>
                    <a:pt x="10455" y="91"/>
                    <a:pt x="3625" y="1"/>
                    <a:pt x="10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2673750" y="2934400"/>
              <a:ext cx="893150" cy="14650"/>
            </a:xfrm>
            <a:custGeom>
              <a:avLst/>
              <a:gdLst/>
              <a:ahLst/>
              <a:cxnLst/>
              <a:rect l="l" t="t" r="r" b="b"/>
              <a:pathLst>
                <a:path w="35726" h="586" extrusionOk="0">
                  <a:moveTo>
                    <a:pt x="34229" y="1"/>
                  </a:moveTo>
                  <a:cubicBezTo>
                    <a:pt x="31465" y="1"/>
                    <a:pt x="25169" y="69"/>
                    <a:pt x="17846" y="193"/>
                  </a:cubicBezTo>
                  <a:cubicBezTo>
                    <a:pt x="7973" y="326"/>
                    <a:pt x="0" y="493"/>
                    <a:pt x="0" y="560"/>
                  </a:cubicBezTo>
                  <a:cubicBezTo>
                    <a:pt x="0" y="577"/>
                    <a:pt x="535" y="586"/>
                    <a:pt x="1497" y="586"/>
                  </a:cubicBezTo>
                  <a:cubicBezTo>
                    <a:pt x="4259" y="586"/>
                    <a:pt x="10548" y="517"/>
                    <a:pt x="17846" y="393"/>
                  </a:cubicBezTo>
                  <a:cubicBezTo>
                    <a:pt x="27720" y="260"/>
                    <a:pt x="35726" y="60"/>
                    <a:pt x="35726" y="26"/>
                  </a:cubicBezTo>
                  <a:cubicBezTo>
                    <a:pt x="35726" y="9"/>
                    <a:pt x="35192" y="1"/>
                    <a:pt x="342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3559375" y="2934200"/>
              <a:ext cx="7525" cy="208525"/>
            </a:xfrm>
            <a:custGeom>
              <a:avLst/>
              <a:gdLst/>
              <a:ahLst/>
              <a:cxnLst/>
              <a:rect l="l" t="t" r="r" b="b"/>
              <a:pathLst>
                <a:path w="301" h="8341" extrusionOk="0">
                  <a:moveTo>
                    <a:pt x="167" y="1"/>
                  </a:moveTo>
                  <a:cubicBezTo>
                    <a:pt x="34" y="1369"/>
                    <a:pt x="1" y="2770"/>
                    <a:pt x="34" y="4171"/>
                  </a:cubicBezTo>
                  <a:cubicBezTo>
                    <a:pt x="1" y="5538"/>
                    <a:pt x="34" y="6939"/>
                    <a:pt x="167" y="8340"/>
                  </a:cubicBezTo>
                  <a:cubicBezTo>
                    <a:pt x="268" y="6939"/>
                    <a:pt x="301" y="5538"/>
                    <a:pt x="268" y="4171"/>
                  </a:cubicBezTo>
                  <a:cubicBezTo>
                    <a:pt x="301" y="2770"/>
                    <a:pt x="268" y="1369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2740450" y="3017250"/>
              <a:ext cx="60075" cy="56600"/>
            </a:xfrm>
            <a:custGeom>
              <a:avLst/>
              <a:gdLst/>
              <a:ahLst/>
              <a:cxnLst/>
              <a:rect l="l" t="t" r="r" b="b"/>
              <a:pathLst>
                <a:path w="2403" h="2264" extrusionOk="0">
                  <a:moveTo>
                    <a:pt x="1383" y="1"/>
                  </a:moveTo>
                  <a:cubicBezTo>
                    <a:pt x="1358" y="1"/>
                    <a:pt x="1331" y="5"/>
                    <a:pt x="1302" y="15"/>
                  </a:cubicBezTo>
                  <a:cubicBezTo>
                    <a:pt x="1569" y="115"/>
                    <a:pt x="1836" y="281"/>
                    <a:pt x="2002" y="548"/>
                  </a:cubicBezTo>
                  <a:cubicBezTo>
                    <a:pt x="2136" y="815"/>
                    <a:pt x="2203" y="1115"/>
                    <a:pt x="2136" y="1416"/>
                  </a:cubicBezTo>
                  <a:cubicBezTo>
                    <a:pt x="1966" y="1831"/>
                    <a:pt x="1571" y="2054"/>
                    <a:pt x="1169" y="2054"/>
                  </a:cubicBezTo>
                  <a:cubicBezTo>
                    <a:pt x="862" y="2054"/>
                    <a:pt x="551" y="1924"/>
                    <a:pt x="335" y="1649"/>
                  </a:cubicBezTo>
                  <a:cubicBezTo>
                    <a:pt x="201" y="1382"/>
                    <a:pt x="168" y="1049"/>
                    <a:pt x="268" y="748"/>
                  </a:cubicBezTo>
                  <a:cubicBezTo>
                    <a:pt x="368" y="482"/>
                    <a:pt x="535" y="248"/>
                    <a:pt x="802" y="81"/>
                  </a:cubicBezTo>
                  <a:lnTo>
                    <a:pt x="802" y="81"/>
                  </a:lnTo>
                  <a:cubicBezTo>
                    <a:pt x="801" y="81"/>
                    <a:pt x="701" y="81"/>
                    <a:pt x="568" y="148"/>
                  </a:cubicBezTo>
                  <a:cubicBezTo>
                    <a:pt x="368" y="281"/>
                    <a:pt x="201" y="482"/>
                    <a:pt x="134" y="715"/>
                  </a:cubicBezTo>
                  <a:cubicBezTo>
                    <a:pt x="1" y="1049"/>
                    <a:pt x="1" y="1416"/>
                    <a:pt x="168" y="1749"/>
                  </a:cubicBezTo>
                  <a:cubicBezTo>
                    <a:pt x="415" y="2099"/>
                    <a:pt x="790" y="2264"/>
                    <a:pt x="1162" y="2264"/>
                  </a:cubicBezTo>
                  <a:cubicBezTo>
                    <a:pt x="1641" y="2264"/>
                    <a:pt x="2115" y="1990"/>
                    <a:pt x="2303" y="1482"/>
                  </a:cubicBezTo>
                  <a:cubicBezTo>
                    <a:pt x="2403" y="1115"/>
                    <a:pt x="2336" y="748"/>
                    <a:pt x="2102" y="448"/>
                  </a:cubicBezTo>
                  <a:cubicBezTo>
                    <a:pt x="1969" y="248"/>
                    <a:pt x="1769" y="115"/>
                    <a:pt x="1569" y="48"/>
                  </a:cubicBezTo>
                  <a:cubicBezTo>
                    <a:pt x="1498" y="24"/>
                    <a:pt x="1444" y="1"/>
                    <a:pt x="13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2672075" y="3252775"/>
              <a:ext cx="23375" cy="178475"/>
            </a:xfrm>
            <a:custGeom>
              <a:avLst/>
              <a:gdLst/>
              <a:ahLst/>
              <a:cxnLst/>
              <a:rect l="l" t="t" r="r" b="b"/>
              <a:pathLst>
                <a:path w="935" h="7139" extrusionOk="0">
                  <a:moveTo>
                    <a:pt x="1" y="0"/>
                  </a:moveTo>
                  <a:cubicBezTo>
                    <a:pt x="67" y="1201"/>
                    <a:pt x="167" y="2402"/>
                    <a:pt x="368" y="3603"/>
                  </a:cubicBezTo>
                  <a:cubicBezTo>
                    <a:pt x="501" y="4770"/>
                    <a:pt x="701" y="5971"/>
                    <a:pt x="935" y="7139"/>
                  </a:cubicBezTo>
                  <a:cubicBezTo>
                    <a:pt x="901" y="5938"/>
                    <a:pt x="768" y="4737"/>
                    <a:pt x="601" y="3570"/>
                  </a:cubicBezTo>
                  <a:cubicBezTo>
                    <a:pt x="468" y="2369"/>
                    <a:pt x="268" y="1168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2681250" y="3255275"/>
              <a:ext cx="843975" cy="5025"/>
            </a:xfrm>
            <a:custGeom>
              <a:avLst/>
              <a:gdLst/>
              <a:ahLst/>
              <a:cxnLst/>
              <a:rect l="l" t="t" r="r" b="b"/>
              <a:pathLst>
                <a:path w="33759" h="201" extrusionOk="0">
                  <a:moveTo>
                    <a:pt x="16879" y="0"/>
                  </a:moveTo>
                  <a:cubicBezTo>
                    <a:pt x="7573" y="0"/>
                    <a:pt x="1" y="34"/>
                    <a:pt x="1" y="100"/>
                  </a:cubicBezTo>
                  <a:cubicBezTo>
                    <a:pt x="1" y="167"/>
                    <a:pt x="7573" y="201"/>
                    <a:pt x="16879" y="201"/>
                  </a:cubicBezTo>
                  <a:cubicBezTo>
                    <a:pt x="26219" y="201"/>
                    <a:pt x="33758" y="167"/>
                    <a:pt x="33758" y="100"/>
                  </a:cubicBezTo>
                  <a:cubicBezTo>
                    <a:pt x="33758" y="34"/>
                    <a:pt x="26219" y="0"/>
                    <a:pt x="168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3551875" y="3267775"/>
              <a:ext cx="7525" cy="151800"/>
            </a:xfrm>
            <a:custGeom>
              <a:avLst/>
              <a:gdLst/>
              <a:ahLst/>
              <a:cxnLst/>
              <a:rect l="l" t="t" r="r" b="b"/>
              <a:pathLst>
                <a:path w="301" h="6072" extrusionOk="0">
                  <a:moveTo>
                    <a:pt x="134" y="1"/>
                  </a:moveTo>
                  <a:cubicBezTo>
                    <a:pt x="34" y="1001"/>
                    <a:pt x="0" y="2036"/>
                    <a:pt x="34" y="3036"/>
                  </a:cubicBezTo>
                  <a:cubicBezTo>
                    <a:pt x="0" y="4070"/>
                    <a:pt x="34" y="5071"/>
                    <a:pt x="134" y="6072"/>
                  </a:cubicBezTo>
                  <a:cubicBezTo>
                    <a:pt x="267" y="5071"/>
                    <a:pt x="301" y="4070"/>
                    <a:pt x="267" y="3036"/>
                  </a:cubicBezTo>
                  <a:cubicBezTo>
                    <a:pt x="301" y="2036"/>
                    <a:pt x="267" y="100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2707950" y="3427050"/>
              <a:ext cx="855625" cy="5875"/>
            </a:xfrm>
            <a:custGeom>
              <a:avLst/>
              <a:gdLst/>
              <a:ahLst/>
              <a:cxnLst/>
              <a:rect l="l" t="t" r="r" b="b"/>
              <a:pathLst>
                <a:path w="34225" h="235" extrusionOk="0">
                  <a:moveTo>
                    <a:pt x="17112" y="1"/>
                  </a:moveTo>
                  <a:cubicBezTo>
                    <a:pt x="7672" y="1"/>
                    <a:pt x="0" y="68"/>
                    <a:pt x="0" y="134"/>
                  </a:cubicBezTo>
                  <a:cubicBezTo>
                    <a:pt x="0" y="168"/>
                    <a:pt x="7672" y="234"/>
                    <a:pt x="17112" y="234"/>
                  </a:cubicBezTo>
                  <a:cubicBezTo>
                    <a:pt x="26552" y="234"/>
                    <a:pt x="34224" y="168"/>
                    <a:pt x="34224" y="134"/>
                  </a:cubicBezTo>
                  <a:cubicBezTo>
                    <a:pt x="34224" y="68"/>
                    <a:pt x="26552" y="1"/>
                    <a:pt x="171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2739625" y="3322475"/>
              <a:ext cx="54225" cy="56250"/>
            </a:xfrm>
            <a:custGeom>
              <a:avLst/>
              <a:gdLst/>
              <a:ahLst/>
              <a:cxnLst/>
              <a:rect l="l" t="t" r="r" b="b"/>
              <a:pathLst>
                <a:path w="2169" h="2250" extrusionOk="0">
                  <a:moveTo>
                    <a:pt x="977" y="1"/>
                  </a:moveTo>
                  <a:cubicBezTo>
                    <a:pt x="940" y="1"/>
                    <a:pt x="862" y="24"/>
                    <a:pt x="768" y="48"/>
                  </a:cubicBezTo>
                  <a:cubicBezTo>
                    <a:pt x="568" y="148"/>
                    <a:pt x="368" y="315"/>
                    <a:pt x="267" y="515"/>
                  </a:cubicBezTo>
                  <a:cubicBezTo>
                    <a:pt x="34" y="782"/>
                    <a:pt x="1" y="1182"/>
                    <a:pt x="134" y="1515"/>
                  </a:cubicBezTo>
                  <a:cubicBezTo>
                    <a:pt x="267" y="1916"/>
                    <a:pt x="668" y="2216"/>
                    <a:pt x="1101" y="2249"/>
                  </a:cubicBezTo>
                  <a:cubicBezTo>
                    <a:pt x="1568" y="2249"/>
                    <a:pt x="1969" y="1949"/>
                    <a:pt x="2102" y="1515"/>
                  </a:cubicBezTo>
                  <a:cubicBezTo>
                    <a:pt x="2169" y="1349"/>
                    <a:pt x="2135" y="1148"/>
                    <a:pt x="2069" y="948"/>
                  </a:cubicBezTo>
                  <a:cubicBezTo>
                    <a:pt x="2002" y="815"/>
                    <a:pt x="1902" y="681"/>
                    <a:pt x="1769" y="581"/>
                  </a:cubicBezTo>
                  <a:cubicBezTo>
                    <a:pt x="1603" y="471"/>
                    <a:pt x="1414" y="406"/>
                    <a:pt x="1221" y="406"/>
                  </a:cubicBezTo>
                  <a:cubicBezTo>
                    <a:pt x="1182" y="406"/>
                    <a:pt x="1141" y="409"/>
                    <a:pt x="1101" y="415"/>
                  </a:cubicBezTo>
                  <a:cubicBezTo>
                    <a:pt x="935" y="481"/>
                    <a:pt x="868" y="548"/>
                    <a:pt x="868" y="548"/>
                  </a:cubicBezTo>
                  <a:cubicBezTo>
                    <a:pt x="901" y="548"/>
                    <a:pt x="1001" y="515"/>
                    <a:pt x="1101" y="481"/>
                  </a:cubicBezTo>
                  <a:cubicBezTo>
                    <a:pt x="1302" y="481"/>
                    <a:pt x="1502" y="548"/>
                    <a:pt x="1668" y="681"/>
                  </a:cubicBezTo>
                  <a:cubicBezTo>
                    <a:pt x="1902" y="848"/>
                    <a:pt x="2002" y="1182"/>
                    <a:pt x="1902" y="1449"/>
                  </a:cubicBezTo>
                  <a:cubicBezTo>
                    <a:pt x="1802" y="1782"/>
                    <a:pt x="1468" y="2016"/>
                    <a:pt x="1101" y="2016"/>
                  </a:cubicBezTo>
                  <a:cubicBezTo>
                    <a:pt x="768" y="1982"/>
                    <a:pt x="434" y="1749"/>
                    <a:pt x="301" y="1415"/>
                  </a:cubicBezTo>
                  <a:cubicBezTo>
                    <a:pt x="201" y="1148"/>
                    <a:pt x="234" y="848"/>
                    <a:pt x="368" y="581"/>
                  </a:cubicBezTo>
                  <a:cubicBezTo>
                    <a:pt x="534" y="348"/>
                    <a:pt x="734" y="148"/>
                    <a:pt x="1001" y="14"/>
                  </a:cubicBezTo>
                  <a:cubicBezTo>
                    <a:pt x="1001" y="5"/>
                    <a:pt x="993" y="1"/>
                    <a:pt x="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2764650" y="3592175"/>
              <a:ext cx="129275" cy="203675"/>
            </a:xfrm>
            <a:custGeom>
              <a:avLst/>
              <a:gdLst/>
              <a:ahLst/>
              <a:cxnLst/>
              <a:rect l="l" t="t" r="r" b="b"/>
              <a:pathLst>
                <a:path w="5171" h="8147" extrusionOk="0">
                  <a:moveTo>
                    <a:pt x="4270" y="1"/>
                  </a:moveTo>
                  <a:cubicBezTo>
                    <a:pt x="4137" y="1"/>
                    <a:pt x="4037" y="1"/>
                    <a:pt x="3903" y="34"/>
                  </a:cubicBezTo>
                  <a:cubicBezTo>
                    <a:pt x="3436" y="101"/>
                    <a:pt x="2969" y="268"/>
                    <a:pt x="2569" y="501"/>
                  </a:cubicBezTo>
                  <a:cubicBezTo>
                    <a:pt x="1935" y="835"/>
                    <a:pt x="1401" y="1335"/>
                    <a:pt x="1034" y="1969"/>
                  </a:cubicBezTo>
                  <a:cubicBezTo>
                    <a:pt x="0" y="3470"/>
                    <a:pt x="167" y="5471"/>
                    <a:pt x="1468" y="6772"/>
                  </a:cubicBezTo>
                  <a:cubicBezTo>
                    <a:pt x="1968" y="7306"/>
                    <a:pt x="2569" y="7706"/>
                    <a:pt x="3236" y="7940"/>
                  </a:cubicBezTo>
                  <a:cubicBezTo>
                    <a:pt x="3613" y="8056"/>
                    <a:pt x="4040" y="8146"/>
                    <a:pt x="4451" y="8146"/>
                  </a:cubicBezTo>
                  <a:cubicBezTo>
                    <a:pt x="4514" y="8146"/>
                    <a:pt x="4576" y="8144"/>
                    <a:pt x="4637" y="8140"/>
                  </a:cubicBezTo>
                  <a:cubicBezTo>
                    <a:pt x="4770" y="8140"/>
                    <a:pt x="4904" y="8107"/>
                    <a:pt x="5037" y="8107"/>
                  </a:cubicBezTo>
                  <a:cubicBezTo>
                    <a:pt x="5071" y="8073"/>
                    <a:pt x="5104" y="8073"/>
                    <a:pt x="5171" y="8073"/>
                  </a:cubicBezTo>
                  <a:cubicBezTo>
                    <a:pt x="4504" y="8073"/>
                    <a:pt x="3870" y="8006"/>
                    <a:pt x="3269" y="7773"/>
                  </a:cubicBezTo>
                  <a:cubicBezTo>
                    <a:pt x="2636" y="7539"/>
                    <a:pt x="2068" y="7139"/>
                    <a:pt x="1601" y="6639"/>
                  </a:cubicBezTo>
                  <a:cubicBezTo>
                    <a:pt x="401" y="5405"/>
                    <a:pt x="234" y="3470"/>
                    <a:pt x="1201" y="2069"/>
                  </a:cubicBezTo>
                  <a:cubicBezTo>
                    <a:pt x="1568" y="1468"/>
                    <a:pt x="2035" y="968"/>
                    <a:pt x="2636" y="634"/>
                  </a:cubicBezTo>
                  <a:cubicBezTo>
                    <a:pt x="3169" y="301"/>
                    <a:pt x="3770" y="101"/>
                    <a:pt x="4403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2939775" y="3785650"/>
              <a:ext cx="528725" cy="5875"/>
            </a:xfrm>
            <a:custGeom>
              <a:avLst/>
              <a:gdLst/>
              <a:ahLst/>
              <a:cxnLst/>
              <a:rect l="l" t="t" r="r" b="b"/>
              <a:pathLst>
                <a:path w="21149" h="235" extrusionOk="0">
                  <a:moveTo>
                    <a:pt x="10575" y="1"/>
                  </a:moveTo>
                  <a:cubicBezTo>
                    <a:pt x="4737" y="1"/>
                    <a:pt x="0" y="67"/>
                    <a:pt x="0" y="134"/>
                  </a:cubicBezTo>
                  <a:cubicBezTo>
                    <a:pt x="0" y="201"/>
                    <a:pt x="4737" y="234"/>
                    <a:pt x="10575" y="234"/>
                  </a:cubicBezTo>
                  <a:cubicBezTo>
                    <a:pt x="16412" y="234"/>
                    <a:pt x="21149" y="201"/>
                    <a:pt x="21149" y="134"/>
                  </a:cubicBezTo>
                  <a:cubicBezTo>
                    <a:pt x="21149" y="67"/>
                    <a:pt x="16412" y="1"/>
                    <a:pt x="10575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2871400" y="3580350"/>
              <a:ext cx="673825" cy="195325"/>
            </a:xfrm>
            <a:custGeom>
              <a:avLst/>
              <a:gdLst/>
              <a:ahLst/>
              <a:cxnLst/>
              <a:rect l="l" t="t" r="r" b="b"/>
              <a:pathLst>
                <a:path w="26953" h="7813" extrusionOk="0">
                  <a:moveTo>
                    <a:pt x="0" y="340"/>
                  </a:moveTo>
                  <a:cubicBezTo>
                    <a:pt x="50" y="357"/>
                    <a:pt x="108" y="365"/>
                    <a:pt x="167" y="365"/>
                  </a:cubicBezTo>
                  <a:cubicBezTo>
                    <a:pt x="225" y="365"/>
                    <a:pt x="284" y="357"/>
                    <a:pt x="334" y="340"/>
                  </a:cubicBezTo>
                  <a:close/>
                  <a:moveTo>
                    <a:pt x="20759" y="0"/>
                  </a:moveTo>
                  <a:cubicBezTo>
                    <a:pt x="20623" y="0"/>
                    <a:pt x="20485" y="3"/>
                    <a:pt x="20348" y="7"/>
                  </a:cubicBezTo>
                  <a:lnTo>
                    <a:pt x="16945" y="40"/>
                  </a:lnTo>
                  <a:lnTo>
                    <a:pt x="4970" y="207"/>
                  </a:lnTo>
                  <a:lnTo>
                    <a:pt x="1334" y="307"/>
                  </a:lnTo>
                  <a:lnTo>
                    <a:pt x="334" y="340"/>
                  </a:lnTo>
                  <a:lnTo>
                    <a:pt x="4970" y="340"/>
                  </a:lnTo>
                  <a:lnTo>
                    <a:pt x="16945" y="240"/>
                  </a:lnTo>
                  <a:lnTo>
                    <a:pt x="20381" y="207"/>
                  </a:lnTo>
                  <a:cubicBezTo>
                    <a:pt x="20511" y="203"/>
                    <a:pt x="20640" y="201"/>
                    <a:pt x="20770" y="201"/>
                  </a:cubicBezTo>
                  <a:cubicBezTo>
                    <a:pt x="21682" y="201"/>
                    <a:pt x="22612" y="303"/>
                    <a:pt x="23517" y="507"/>
                  </a:cubicBezTo>
                  <a:cubicBezTo>
                    <a:pt x="24417" y="707"/>
                    <a:pt x="25251" y="1174"/>
                    <a:pt x="25919" y="1875"/>
                  </a:cubicBezTo>
                  <a:cubicBezTo>
                    <a:pt x="26452" y="2509"/>
                    <a:pt x="26752" y="3309"/>
                    <a:pt x="26786" y="4143"/>
                  </a:cubicBezTo>
                  <a:cubicBezTo>
                    <a:pt x="26786" y="4810"/>
                    <a:pt x="26619" y="5477"/>
                    <a:pt x="26285" y="6078"/>
                  </a:cubicBezTo>
                  <a:cubicBezTo>
                    <a:pt x="26019" y="6511"/>
                    <a:pt x="25685" y="6912"/>
                    <a:pt x="25251" y="7212"/>
                  </a:cubicBezTo>
                  <a:cubicBezTo>
                    <a:pt x="24884" y="7445"/>
                    <a:pt x="24518" y="7646"/>
                    <a:pt x="24084" y="7812"/>
                  </a:cubicBezTo>
                  <a:lnTo>
                    <a:pt x="24184" y="7812"/>
                  </a:lnTo>
                  <a:cubicBezTo>
                    <a:pt x="24251" y="7812"/>
                    <a:pt x="24317" y="7779"/>
                    <a:pt x="24417" y="7746"/>
                  </a:cubicBezTo>
                  <a:cubicBezTo>
                    <a:pt x="24751" y="7646"/>
                    <a:pt x="25051" y="7479"/>
                    <a:pt x="25318" y="7279"/>
                  </a:cubicBezTo>
                  <a:cubicBezTo>
                    <a:pt x="25752" y="6978"/>
                    <a:pt x="26119" y="6611"/>
                    <a:pt x="26386" y="6144"/>
                  </a:cubicBezTo>
                  <a:cubicBezTo>
                    <a:pt x="26752" y="5544"/>
                    <a:pt x="26953" y="4844"/>
                    <a:pt x="26919" y="4143"/>
                  </a:cubicBezTo>
                  <a:cubicBezTo>
                    <a:pt x="26919" y="3276"/>
                    <a:pt x="26586" y="2442"/>
                    <a:pt x="26052" y="1775"/>
                  </a:cubicBezTo>
                  <a:cubicBezTo>
                    <a:pt x="25385" y="1041"/>
                    <a:pt x="24518" y="540"/>
                    <a:pt x="23550" y="307"/>
                  </a:cubicBezTo>
                  <a:cubicBezTo>
                    <a:pt x="22645" y="103"/>
                    <a:pt x="21715" y="0"/>
                    <a:pt x="20759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2895075" y="3693175"/>
              <a:ext cx="543400" cy="47475"/>
            </a:xfrm>
            <a:custGeom>
              <a:avLst/>
              <a:gdLst/>
              <a:ahLst/>
              <a:cxnLst/>
              <a:rect l="l" t="t" r="r" b="b"/>
              <a:pathLst>
                <a:path w="21736" h="1899" extrusionOk="0">
                  <a:moveTo>
                    <a:pt x="4749" y="1"/>
                  </a:moveTo>
                  <a:cubicBezTo>
                    <a:pt x="4540" y="1"/>
                    <a:pt x="4328" y="34"/>
                    <a:pt x="4123" y="97"/>
                  </a:cubicBezTo>
                  <a:cubicBezTo>
                    <a:pt x="3756" y="230"/>
                    <a:pt x="3389" y="464"/>
                    <a:pt x="3089" y="731"/>
                  </a:cubicBezTo>
                  <a:cubicBezTo>
                    <a:pt x="2822" y="931"/>
                    <a:pt x="2489" y="1131"/>
                    <a:pt x="2155" y="1231"/>
                  </a:cubicBezTo>
                  <a:cubicBezTo>
                    <a:pt x="2062" y="1262"/>
                    <a:pt x="1966" y="1277"/>
                    <a:pt x="1871" y="1277"/>
                  </a:cubicBezTo>
                  <a:cubicBezTo>
                    <a:pt x="1658" y="1277"/>
                    <a:pt x="1449" y="1203"/>
                    <a:pt x="1288" y="1064"/>
                  </a:cubicBezTo>
                  <a:cubicBezTo>
                    <a:pt x="1054" y="898"/>
                    <a:pt x="954" y="631"/>
                    <a:pt x="1021" y="364"/>
                  </a:cubicBezTo>
                  <a:lnTo>
                    <a:pt x="1054" y="264"/>
                  </a:lnTo>
                  <a:lnTo>
                    <a:pt x="954" y="264"/>
                  </a:lnTo>
                  <a:cubicBezTo>
                    <a:pt x="621" y="297"/>
                    <a:pt x="321" y="497"/>
                    <a:pt x="154" y="798"/>
                  </a:cubicBezTo>
                  <a:cubicBezTo>
                    <a:pt x="142" y="818"/>
                    <a:pt x="131" y="839"/>
                    <a:pt x="120" y="861"/>
                  </a:cubicBezTo>
                  <a:lnTo>
                    <a:pt x="120" y="861"/>
                  </a:lnTo>
                  <a:cubicBezTo>
                    <a:pt x="120" y="851"/>
                    <a:pt x="120" y="841"/>
                    <a:pt x="120" y="831"/>
                  </a:cubicBezTo>
                  <a:cubicBezTo>
                    <a:pt x="120" y="764"/>
                    <a:pt x="120" y="664"/>
                    <a:pt x="120" y="597"/>
                  </a:cubicBezTo>
                  <a:cubicBezTo>
                    <a:pt x="87" y="664"/>
                    <a:pt x="87" y="764"/>
                    <a:pt x="87" y="831"/>
                  </a:cubicBezTo>
                  <a:lnTo>
                    <a:pt x="87" y="938"/>
                  </a:lnTo>
                  <a:lnTo>
                    <a:pt x="87" y="938"/>
                  </a:lnTo>
                  <a:cubicBezTo>
                    <a:pt x="11" y="1135"/>
                    <a:pt x="0" y="1350"/>
                    <a:pt x="54" y="1565"/>
                  </a:cubicBezTo>
                  <a:lnTo>
                    <a:pt x="120" y="1898"/>
                  </a:lnTo>
                  <a:lnTo>
                    <a:pt x="120" y="1531"/>
                  </a:lnTo>
                  <a:lnTo>
                    <a:pt x="154" y="1531"/>
                  </a:lnTo>
                  <a:cubicBezTo>
                    <a:pt x="60" y="1029"/>
                    <a:pt x="409" y="526"/>
                    <a:pt x="896" y="413"/>
                  </a:cubicBezTo>
                  <a:lnTo>
                    <a:pt x="896" y="413"/>
                  </a:lnTo>
                  <a:cubicBezTo>
                    <a:pt x="777" y="932"/>
                    <a:pt x="1316" y="1446"/>
                    <a:pt x="1913" y="1446"/>
                  </a:cubicBezTo>
                  <a:cubicBezTo>
                    <a:pt x="2016" y="1446"/>
                    <a:pt x="2119" y="1431"/>
                    <a:pt x="2222" y="1398"/>
                  </a:cubicBezTo>
                  <a:cubicBezTo>
                    <a:pt x="2956" y="1231"/>
                    <a:pt x="3490" y="531"/>
                    <a:pt x="4223" y="264"/>
                  </a:cubicBezTo>
                  <a:cubicBezTo>
                    <a:pt x="4384" y="220"/>
                    <a:pt x="4556" y="195"/>
                    <a:pt x="4731" y="195"/>
                  </a:cubicBezTo>
                  <a:cubicBezTo>
                    <a:pt x="4956" y="195"/>
                    <a:pt x="5184" y="237"/>
                    <a:pt x="5391" y="331"/>
                  </a:cubicBezTo>
                  <a:cubicBezTo>
                    <a:pt x="5825" y="464"/>
                    <a:pt x="6225" y="664"/>
                    <a:pt x="6658" y="831"/>
                  </a:cubicBezTo>
                  <a:cubicBezTo>
                    <a:pt x="7320" y="1020"/>
                    <a:pt x="7999" y="1109"/>
                    <a:pt x="8670" y="1109"/>
                  </a:cubicBezTo>
                  <a:cubicBezTo>
                    <a:pt x="8946" y="1109"/>
                    <a:pt x="9222" y="1094"/>
                    <a:pt x="9494" y="1064"/>
                  </a:cubicBezTo>
                  <a:lnTo>
                    <a:pt x="18167" y="631"/>
                  </a:lnTo>
                  <a:lnTo>
                    <a:pt x="20802" y="464"/>
                  </a:lnTo>
                  <a:lnTo>
                    <a:pt x="21502" y="431"/>
                  </a:lnTo>
                  <a:cubicBezTo>
                    <a:pt x="21569" y="431"/>
                    <a:pt x="21669" y="397"/>
                    <a:pt x="21736" y="397"/>
                  </a:cubicBezTo>
                  <a:cubicBezTo>
                    <a:pt x="21669" y="364"/>
                    <a:pt x="21569" y="364"/>
                    <a:pt x="21469" y="364"/>
                  </a:cubicBezTo>
                  <a:lnTo>
                    <a:pt x="20735" y="364"/>
                  </a:lnTo>
                  <a:lnTo>
                    <a:pt x="18133" y="464"/>
                  </a:lnTo>
                  <a:lnTo>
                    <a:pt x="9460" y="831"/>
                  </a:lnTo>
                  <a:cubicBezTo>
                    <a:pt x="9180" y="861"/>
                    <a:pt x="8900" y="876"/>
                    <a:pt x="8621" y="876"/>
                  </a:cubicBezTo>
                  <a:cubicBezTo>
                    <a:pt x="7969" y="876"/>
                    <a:pt x="7322" y="794"/>
                    <a:pt x="6692" y="631"/>
                  </a:cubicBezTo>
                  <a:cubicBezTo>
                    <a:pt x="6258" y="464"/>
                    <a:pt x="5858" y="264"/>
                    <a:pt x="5424" y="130"/>
                  </a:cubicBezTo>
                  <a:cubicBezTo>
                    <a:pt x="5213" y="42"/>
                    <a:pt x="4983" y="1"/>
                    <a:pt x="47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2796325" y="3874050"/>
              <a:ext cx="712200" cy="5850"/>
            </a:xfrm>
            <a:custGeom>
              <a:avLst/>
              <a:gdLst/>
              <a:ahLst/>
              <a:cxnLst/>
              <a:rect l="l" t="t" r="r" b="b"/>
              <a:pathLst>
                <a:path w="28488" h="234" extrusionOk="0">
                  <a:moveTo>
                    <a:pt x="14244" y="0"/>
                  </a:moveTo>
                  <a:cubicBezTo>
                    <a:pt x="6372" y="0"/>
                    <a:pt x="1" y="67"/>
                    <a:pt x="1" y="134"/>
                  </a:cubicBezTo>
                  <a:cubicBezTo>
                    <a:pt x="1" y="167"/>
                    <a:pt x="6372" y="234"/>
                    <a:pt x="14244" y="234"/>
                  </a:cubicBezTo>
                  <a:cubicBezTo>
                    <a:pt x="22117" y="234"/>
                    <a:pt x="28488" y="167"/>
                    <a:pt x="28488" y="134"/>
                  </a:cubicBezTo>
                  <a:cubicBezTo>
                    <a:pt x="28488" y="101"/>
                    <a:pt x="22117" y="0"/>
                    <a:pt x="14244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2627875" y="1636625"/>
              <a:ext cx="102600" cy="89250"/>
            </a:xfrm>
            <a:custGeom>
              <a:avLst/>
              <a:gdLst/>
              <a:ahLst/>
              <a:cxnLst/>
              <a:rect l="l" t="t" r="r" b="b"/>
              <a:pathLst>
                <a:path w="4104" h="3570" extrusionOk="0">
                  <a:moveTo>
                    <a:pt x="67" y="0"/>
                  </a:moveTo>
                  <a:cubicBezTo>
                    <a:pt x="34" y="300"/>
                    <a:pt x="1" y="634"/>
                    <a:pt x="34" y="967"/>
                  </a:cubicBezTo>
                  <a:cubicBezTo>
                    <a:pt x="34" y="1601"/>
                    <a:pt x="67" y="2468"/>
                    <a:pt x="101" y="3469"/>
                  </a:cubicBezTo>
                  <a:lnTo>
                    <a:pt x="101" y="3569"/>
                  </a:lnTo>
                  <a:lnTo>
                    <a:pt x="234" y="3569"/>
                  </a:lnTo>
                  <a:lnTo>
                    <a:pt x="1769" y="3402"/>
                  </a:lnTo>
                  <a:lnTo>
                    <a:pt x="4004" y="3169"/>
                  </a:lnTo>
                  <a:lnTo>
                    <a:pt x="4104" y="3169"/>
                  </a:lnTo>
                  <a:lnTo>
                    <a:pt x="4104" y="3069"/>
                  </a:lnTo>
                  <a:cubicBezTo>
                    <a:pt x="4037" y="2235"/>
                    <a:pt x="4004" y="1534"/>
                    <a:pt x="3937" y="1034"/>
                  </a:cubicBezTo>
                  <a:cubicBezTo>
                    <a:pt x="3937" y="767"/>
                    <a:pt x="3904" y="500"/>
                    <a:pt x="3837" y="267"/>
                  </a:cubicBezTo>
                  <a:cubicBezTo>
                    <a:pt x="3803" y="500"/>
                    <a:pt x="3803" y="767"/>
                    <a:pt x="3837" y="1034"/>
                  </a:cubicBezTo>
                  <a:cubicBezTo>
                    <a:pt x="3837" y="1485"/>
                    <a:pt x="3868" y="2153"/>
                    <a:pt x="3900" y="2948"/>
                  </a:cubicBezTo>
                  <a:lnTo>
                    <a:pt x="3900" y="2948"/>
                  </a:lnTo>
                  <a:lnTo>
                    <a:pt x="1769" y="3202"/>
                  </a:lnTo>
                  <a:lnTo>
                    <a:pt x="297" y="3359"/>
                  </a:lnTo>
                  <a:lnTo>
                    <a:pt x="297" y="3359"/>
                  </a:lnTo>
                  <a:cubicBezTo>
                    <a:pt x="263" y="2373"/>
                    <a:pt x="200" y="1546"/>
                    <a:pt x="168" y="967"/>
                  </a:cubicBezTo>
                  <a:cubicBezTo>
                    <a:pt x="168" y="634"/>
                    <a:pt x="134" y="30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2587025" y="1594075"/>
              <a:ext cx="88425" cy="72575"/>
            </a:xfrm>
            <a:custGeom>
              <a:avLst/>
              <a:gdLst/>
              <a:ahLst/>
              <a:cxnLst/>
              <a:rect l="l" t="t" r="r" b="b"/>
              <a:pathLst>
                <a:path w="3537" h="2903" extrusionOk="0">
                  <a:moveTo>
                    <a:pt x="3536" y="1"/>
                  </a:moveTo>
                  <a:lnTo>
                    <a:pt x="3536" y="1"/>
                  </a:lnTo>
                  <a:cubicBezTo>
                    <a:pt x="2869" y="368"/>
                    <a:pt x="2235" y="801"/>
                    <a:pt x="1668" y="1302"/>
                  </a:cubicBezTo>
                  <a:cubicBezTo>
                    <a:pt x="1034" y="1769"/>
                    <a:pt x="467" y="2302"/>
                    <a:pt x="0" y="2903"/>
                  </a:cubicBezTo>
                  <a:cubicBezTo>
                    <a:pt x="634" y="2436"/>
                    <a:pt x="1234" y="1969"/>
                    <a:pt x="1802" y="1469"/>
                  </a:cubicBezTo>
                  <a:cubicBezTo>
                    <a:pt x="2402" y="1035"/>
                    <a:pt x="2969" y="535"/>
                    <a:pt x="35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2675425" y="1594075"/>
              <a:ext cx="84250" cy="70075"/>
            </a:xfrm>
            <a:custGeom>
              <a:avLst/>
              <a:gdLst/>
              <a:ahLst/>
              <a:cxnLst/>
              <a:rect l="l" t="t" r="r" b="b"/>
              <a:pathLst>
                <a:path w="3370" h="2803" extrusionOk="0">
                  <a:moveTo>
                    <a:pt x="0" y="1"/>
                  </a:moveTo>
                  <a:cubicBezTo>
                    <a:pt x="500" y="568"/>
                    <a:pt x="1034" y="1068"/>
                    <a:pt x="1635" y="1502"/>
                  </a:cubicBezTo>
                  <a:cubicBezTo>
                    <a:pt x="2168" y="1969"/>
                    <a:pt x="2735" y="2436"/>
                    <a:pt x="3369" y="2803"/>
                  </a:cubicBezTo>
                  <a:cubicBezTo>
                    <a:pt x="2869" y="2269"/>
                    <a:pt x="2335" y="1769"/>
                    <a:pt x="1768" y="1335"/>
                  </a:cubicBezTo>
                  <a:cubicBezTo>
                    <a:pt x="1201" y="835"/>
                    <a:pt x="634" y="4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2983125" y="1038675"/>
              <a:ext cx="216850" cy="216850"/>
            </a:xfrm>
            <a:custGeom>
              <a:avLst/>
              <a:gdLst/>
              <a:ahLst/>
              <a:cxnLst/>
              <a:rect l="l" t="t" r="r" b="b"/>
              <a:pathLst>
                <a:path w="8674" h="8674" extrusionOk="0">
                  <a:moveTo>
                    <a:pt x="735" y="1"/>
                  </a:moveTo>
                  <a:lnTo>
                    <a:pt x="1" y="7940"/>
                  </a:lnTo>
                  <a:lnTo>
                    <a:pt x="7940" y="8674"/>
                  </a:lnTo>
                  <a:lnTo>
                    <a:pt x="8674" y="73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3066525" y="1095625"/>
              <a:ext cx="52575" cy="94025"/>
            </a:xfrm>
            <a:custGeom>
              <a:avLst/>
              <a:gdLst/>
              <a:ahLst/>
              <a:cxnLst/>
              <a:rect l="l" t="t" r="r" b="b"/>
              <a:pathLst>
                <a:path w="2103" h="3761" extrusionOk="0">
                  <a:moveTo>
                    <a:pt x="976" y="0"/>
                  </a:moveTo>
                  <a:cubicBezTo>
                    <a:pt x="896" y="0"/>
                    <a:pt x="815" y="8"/>
                    <a:pt x="734" y="25"/>
                  </a:cubicBezTo>
                  <a:cubicBezTo>
                    <a:pt x="501" y="58"/>
                    <a:pt x="301" y="158"/>
                    <a:pt x="134" y="325"/>
                  </a:cubicBezTo>
                  <a:cubicBezTo>
                    <a:pt x="34" y="425"/>
                    <a:pt x="1" y="525"/>
                    <a:pt x="1" y="525"/>
                  </a:cubicBezTo>
                  <a:cubicBezTo>
                    <a:pt x="201" y="325"/>
                    <a:pt x="468" y="225"/>
                    <a:pt x="734" y="158"/>
                  </a:cubicBezTo>
                  <a:cubicBezTo>
                    <a:pt x="773" y="154"/>
                    <a:pt x="811" y="152"/>
                    <a:pt x="849" y="152"/>
                  </a:cubicBezTo>
                  <a:cubicBezTo>
                    <a:pt x="1109" y="152"/>
                    <a:pt x="1360" y="250"/>
                    <a:pt x="1535" y="425"/>
                  </a:cubicBezTo>
                  <a:cubicBezTo>
                    <a:pt x="1802" y="625"/>
                    <a:pt x="1902" y="992"/>
                    <a:pt x="1802" y="1326"/>
                  </a:cubicBezTo>
                  <a:cubicBezTo>
                    <a:pt x="1735" y="1492"/>
                    <a:pt x="1635" y="1626"/>
                    <a:pt x="1468" y="1726"/>
                  </a:cubicBezTo>
                  <a:cubicBezTo>
                    <a:pt x="1335" y="1826"/>
                    <a:pt x="1168" y="1926"/>
                    <a:pt x="1001" y="1993"/>
                  </a:cubicBezTo>
                  <a:cubicBezTo>
                    <a:pt x="901" y="2059"/>
                    <a:pt x="835" y="2126"/>
                    <a:pt x="801" y="2193"/>
                  </a:cubicBezTo>
                  <a:cubicBezTo>
                    <a:pt x="734" y="2293"/>
                    <a:pt x="734" y="2393"/>
                    <a:pt x="734" y="2493"/>
                  </a:cubicBezTo>
                  <a:lnTo>
                    <a:pt x="734" y="2893"/>
                  </a:lnTo>
                  <a:cubicBezTo>
                    <a:pt x="668" y="3194"/>
                    <a:pt x="668" y="3460"/>
                    <a:pt x="734" y="3761"/>
                  </a:cubicBezTo>
                  <a:cubicBezTo>
                    <a:pt x="801" y="3494"/>
                    <a:pt x="868" y="3194"/>
                    <a:pt x="868" y="2893"/>
                  </a:cubicBezTo>
                  <a:lnTo>
                    <a:pt x="901" y="2493"/>
                  </a:lnTo>
                  <a:cubicBezTo>
                    <a:pt x="901" y="2360"/>
                    <a:pt x="1001" y="2226"/>
                    <a:pt x="1135" y="2159"/>
                  </a:cubicBezTo>
                  <a:cubicBezTo>
                    <a:pt x="1302" y="2093"/>
                    <a:pt x="1468" y="1993"/>
                    <a:pt x="1635" y="1926"/>
                  </a:cubicBezTo>
                  <a:cubicBezTo>
                    <a:pt x="1802" y="1793"/>
                    <a:pt x="1935" y="1592"/>
                    <a:pt x="2002" y="1392"/>
                  </a:cubicBezTo>
                  <a:cubicBezTo>
                    <a:pt x="2102" y="1192"/>
                    <a:pt x="2102" y="959"/>
                    <a:pt x="2002" y="758"/>
                  </a:cubicBezTo>
                  <a:cubicBezTo>
                    <a:pt x="1935" y="558"/>
                    <a:pt x="1835" y="392"/>
                    <a:pt x="1668" y="258"/>
                  </a:cubicBezTo>
                  <a:cubicBezTo>
                    <a:pt x="1466" y="81"/>
                    <a:pt x="1226" y="0"/>
                    <a:pt x="9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3076525" y="1199725"/>
              <a:ext cx="10875" cy="9500"/>
            </a:xfrm>
            <a:custGeom>
              <a:avLst/>
              <a:gdLst/>
              <a:ahLst/>
              <a:cxnLst/>
              <a:rect l="l" t="t" r="r" b="b"/>
              <a:pathLst>
                <a:path w="435" h="380" extrusionOk="0">
                  <a:moveTo>
                    <a:pt x="289" y="1"/>
                  </a:moveTo>
                  <a:cubicBezTo>
                    <a:pt x="249" y="1"/>
                    <a:pt x="234" y="30"/>
                    <a:pt x="234" y="30"/>
                  </a:cubicBezTo>
                  <a:cubicBezTo>
                    <a:pt x="234" y="64"/>
                    <a:pt x="234" y="130"/>
                    <a:pt x="234" y="130"/>
                  </a:cubicBezTo>
                  <a:cubicBezTo>
                    <a:pt x="212" y="130"/>
                    <a:pt x="205" y="145"/>
                    <a:pt x="202" y="145"/>
                  </a:cubicBezTo>
                  <a:cubicBezTo>
                    <a:pt x="201" y="145"/>
                    <a:pt x="201" y="141"/>
                    <a:pt x="201" y="130"/>
                  </a:cubicBezTo>
                  <a:lnTo>
                    <a:pt x="201" y="30"/>
                  </a:lnTo>
                  <a:cubicBezTo>
                    <a:pt x="201" y="30"/>
                    <a:pt x="190" y="25"/>
                    <a:pt x="171" y="25"/>
                  </a:cubicBezTo>
                  <a:cubicBezTo>
                    <a:pt x="142" y="25"/>
                    <a:pt x="94" y="37"/>
                    <a:pt x="34" y="97"/>
                  </a:cubicBezTo>
                  <a:cubicBezTo>
                    <a:pt x="1" y="164"/>
                    <a:pt x="1" y="230"/>
                    <a:pt x="34" y="297"/>
                  </a:cubicBezTo>
                  <a:cubicBezTo>
                    <a:pt x="76" y="353"/>
                    <a:pt x="141" y="379"/>
                    <a:pt x="207" y="379"/>
                  </a:cubicBezTo>
                  <a:cubicBezTo>
                    <a:pt x="300" y="379"/>
                    <a:pt x="396" y="328"/>
                    <a:pt x="435" y="230"/>
                  </a:cubicBezTo>
                  <a:cubicBezTo>
                    <a:pt x="435" y="164"/>
                    <a:pt x="401" y="97"/>
                    <a:pt x="368" y="30"/>
                  </a:cubicBezTo>
                  <a:cubicBezTo>
                    <a:pt x="334" y="8"/>
                    <a:pt x="309" y="1"/>
                    <a:pt x="2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1870675" y="896925"/>
              <a:ext cx="214350" cy="214325"/>
            </a:xfrm>
            <a:custGeom>
              <a:avLst/>
              <a:gdLst/>
              <a:ahLst/>
              <a:cxnLst/>
              <a:rect l="l" t="t" r="r" b="b"/>
              <a:pathLst>
                <a:path w="8574" h="8573" extrusionOk="0">
                  <a:moveTo>
                    <a:pt x="7573" y="0"/>
                  </a:moveTo>
                  <a:lnTo>
                    <a:pt x="0" y="1001"/>
                  </a:lnTo>
                  <a:lnTo>
                    <a:pt x="1001" y="8573"/>
                  </a:lnTo>
                  <a:lnTo>
                    <a:pt x="8573" y="7572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2094175" y="1152100"/>
              <a:ext cx="208500" cy="208500"/>
            </a:xfrm>
            <a:custGeom>
              <a:avLst/>
              <a:gdLst/>
              <a:ahLst/>
              <a:cxnLst/>
              <a:rect l="l" t="t" r="r" b="b"/>
              <a:pathLst>
                <a:path w="8340" h="8340" extrusionOk="0">
                  <a:moveTo>
                    <a:pt x="701" y="1"/>
                  </a:moveTo>
                  <a:lnTo>
                    <a:pt x="0" y="7639"/>
                  </a:lnTo>
                  <a:lnTo>
                    <a:pt x="7639" y="8340"/>
                  </a:lnTo>
                  <a:lnTo>
                    <a:pt x="8339" y="70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2426900" y="1127925"/>
              <a:ext cx="208500" cy="208500"/>
            </a:xfrm>
            <a:custGeom>
              <a:avLst/>
              <a:gdLst/>
              <a:ahLst/>
              <a:cxnLst/>
              <a:rect l="l" t="t" r="r" b="b"/>
              <a:pathLst>
                <a:path w="8340" h="8340" extrusionOk="0">
                  <a:moveTo>
                    <a:pt x="735" y="0"/>
                  </a:moveTo>
                  <a:lnTo>
                    <a:pt x="1" y="7606"/>
                  </a:lnTo>
                  <a:lnTo>
                    <a:pt x="7606" y="8339"/>
                  </a:lnTo>
                  <a:lnTo>
                    <a:pt x="8340" y="73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2321000" y="893575"/>
              <a:ext cx="191000" cy="191000"/>
            </a:xfrm>
            <a:custGeom>
              <a:avLst/>
              <a:gdLst/>
              <a:ahLst/>
              <a:cxnLst/>
              <a:rect l="l" t="t" r="r" b="b"/>
              <a:pathLst>
                <a:path w="7640" h="7640" extrusionOk="0">
                  <a:moveTo>
                    <a:pt x="0" y="1"/>
                  </a:moveTo>
                  <a:lnTo>
                    <a:pt x="0" y="7640"/>
                  </a:lnTo>
                  <a:lnTo>
                    <a:pt x="7639" y="7640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2578675" y="893575"/>
              <a:ext cx="191000" cy="191000"/>
            </a:xfrm>
            <a:custGeom>
              <a:avLst/>
              <a:gdLst/>
              <a:ahLst/>
              <a:cxnLst/>
              <a:rect l="l" t="t" r="r" b="b"/>
              <a:pathLst>
                <a:path w="7640" h="7640" extrusionOk="0">
                  <a:moveTo>
                    <a:pt x="1" y="1"/>
                  </a:moveTo>
                  <a:lnTo>
                    <a:pt x="1" y="7640"/>
                  </a:lnTo>
                  <a:lnTo>
                    <a:pt x="7639" y="7640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2104175" y="896925"/>
              <a:ext cx="191000" cy="190975"/>
            </a:xfrm>
            <a:custGeom>
              <a:avLst/>
              <a:gdLst/>
              <a:ahLst/>
              <a:cxnLst/>
              <a:rect l="l" t="t" r="r" b="b"/>
              <a:pathLst>
                <a:path w="7640" h="7639" extrusionOk="0">
                  <a:moveTo>
                    <a:pt x="0" y="0"/>
                  </a:moveTo>
                  <a:lnTo>
                    <a:pt x="0" y="7639"/>
                  </a:lnTo>
                  <a:lnTo>
                    <a:pt x="7639" y="7639"/>
                  </a:lnTo>
                  <a:lnTo>
                    <a:pt x="763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2311000" y="1284400"/>
              <a:ext cx="83400" cy="6475"/>
            </a:xfrm>
            <a:custGeom>
              <a:avLst/>
              <a:gdLst/>
              <a:ahLst/>
              <a:cxnLst/>
              <a:rect l="l" t="t" r="r" b="b"/>
              <a:pathLst>
                <a:path w="3336" h="259" extrusionOk="0">
                  <a:moveTo>
                    <a:pt x="1271" y="0"/>
                  </a:moveTo>
                  <a:cubicBezTo>
                    <a:pt x="847" y="0"/>
                    <a:pt x="433" y="44"/>
                    <a:pt x="0" y="146"/>
                  </a:cubicBezTo>
                  <a:cubicBezTo>
                    <a:pt x="425" y="221"/>
                    <a:pt x="832" y="258"/>
                    <a:pt x="1248" y="258"/>
                  </a:cubicBezTo>
                  <a:cubicBezTo>
                    <a:pt x="1386" y="258"/>
                    <a:pt x="1526" y="254"/>
                    <a:pt x="1668" y="246"/>
                  </a:cubicBezTo>
                  <a:cubicBezTo>
                    <a:pt x="1810" y="254"/>
                    <a:pt x="1951" y="258"/>
                    <a:pt x="2093" y="258"/>
                  </a:cubicBezTo>
                  <a:cubicBezTo>
                    <a:pt x="2516" y="258"/>
                    <a:pt x="2935" y="221"/>
                    <a:pt x="3336" y="146"/>
                  </a:cubicBezTo>
                  <a:cubicBezTo>
                    <a:pt x="2928" y="44"/>
                    <a:pt x="2501" y="0"/>
                    <a:pt x="2069" y="0"/>
                  </a:cubicBezTo>
                  <a:cubicBezTo>
                    <a:pt x="1936" y="0"/>
                    <a:pt x="1802" y="4"/>
                    <a:pt x="1668" y="12"/>
                  </a:cubicBezTo>
                  <a:cubicBezTo>
                    <a:pt x="1534" y="4"/>
                    <a:pt x="1402" y="0"/>
                    <a:pt x="12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2363525" y="1267950"/>
              <a:ext cx="36725" cy="41800"/>
            </a:xfrm>
            <a:custGeom>
              <a:avLst/>
              <a:gdLst/>
              <a:ahLst/>
              <a:cxnLst/>
              <a:rect l="l" t="t" r="r" b="b"/>
              <a:pathLst>
                <a:path w="1469" h="1672" extrusionOk="0">
                  <a:moveTo>
                    <a:pt x="8" y="1"/>
                  </a:moveTo>
                  <a:cubicBezTo>
                    <a:pt x="5" y="1"/>
                    <a:pt x="2" y="2"/>
                    <a:pt x="1" y="3"/>
                  </a:cubicBezTo>
                  <a:cubicBezTo>
                    <a:pt x="287" y="319"/>
                    <a:pt x="623" y="560"/>
                    <a:pt x="1030" y="685"/>
                  </a:cubicBezTo>
                  <a:lnTo>
                    <a:pt x="1030" y="685"/>
                  </a:lnTo>
                  <a:cubicBezTo>
                    <a:pt x="675" y="969"/>
                    <a:pt x="374" y="1306"/>
                    <a:pt x="101" y="1671"/>
                  </a:cubicBezTo>
                  <a:cubicBezTo>
                    <a:pt x="534" y="1438"/>
                    <a:pt x="935" y="1137"/>
                    <a:pt x="1268" y="770"/>
                  </a:cubicBezTo>
                  <a:lnTo>
                    <a:pt x="1335" y="737"/>
                  </a:lnTo>
                  <a:lnTo>
                    <a:pt x="1468" y="604"/>
                  </a:lnTo>
                  <a:lnTo>
                    <a:pt x="1301" y="537"/>
                  </a:lnTo>
                  <a:cubicBezTo>
                    <a:pt x="602" y="314"/>
                    <a:pt x="84" y="1"/>
                    <a:pt x="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2153375" y="1397275"/>
              <a:ext cx="211000" cy="311075"/>
            </a:xfrm>
            <a:custGeom>
              <a:avLst/>
              <a:gdLst/>
              <a:ahLst/>
              <a:cxnLst/>
              <a:rect l="l" t="t" r="r" b="b"/>
              <a:pathLst>
                <a:path w="8440" h="12443" extrusionOk="0">
                  <a:moveTo>
                    <a:pt x="1" y="1"/>
                  </a:moveTo>
                  <a:cubicBezTo>
                    <a:pt x="1" y="267"/>
                    <a:pt x="1" y="501"/>
                    <a:pt x="34" y="734"/>
                  </a:cubicBezTo>
                  <a:cubicBezTo>
                    <a:pt x="67" y="1235"/>
                    <a:pt x="134" y="1902"/>
                    <a:pt x="201" y="2736"/>
                  </a:cubicBezTo>
                  <a:cubicBezTo>
                    <a:pt x="334" y="4404"/>
                    <a:pt x="534" y="6705"/>
                    <a:pt x="801" y="9274"/>
                  </a:cubicBezTo>
                  <a:cubicBezTo>
                    <a:pt x="868" y="9908"/>
                    <a:pt x="1035" y="10508"/>
                    <a:pt x="1368" y="11075"/>
                  </a:cubicBezTo>
                  <a:cubicBezTo>
                    <a:pt x="1668" y="11609"/>
                    <a:pt x="2169" y="11976"/>
                    <a:pt x="2736" y="12176"/>
                  </a:cubicBezTo>
                  <a:cubicBezTo>
                    <a:pt x="3270" y="12343"/>
                    <a:pt x="3803" y="12443"/>
                    <a:pt x="4337" y="12443"/>
                  </a:cubicBezTo>
                  <a:cubicBezTo>
                    <a:pt x="4837" y="12443"/>
                    <a:pt x="5304" y="12376"/>
                    <a:pt x="5705" y="12376"/>
                  </a:cubicBezTo>
                  <a:lnTo>
                    <a:pt x="7706" y="12343"/>
                  </a:lnTo>
                  <a:cubicBezTo>
                    <a:pt x="7940" y="12343"/>
                    <a:pt x="8173" y="12343"/>
                    <a:pt x="8440" y="12309"/>
                  </a:cubicBezTo>
                  <a:cubicBezTo>
                    <a:pt x="8173" y="12276"/>
                    <a:pt x="7940" y="12276"/>
                    <a:pt x="7706" y="12276"/>
                  </a:cubicBezTo>
                  <a:cubicBezTo>
                    <a:pt x="7239" y="12243"/>
                    <a:pt x="6539" y="12243"/>
                    <a:pt x="5705" y="12243"/>
                  </a:cubicBezTo>
                  <a:cubicBezTo>
                    <a:pt x="5271" y="12243"/>
                    <a:pt x="4804" y="12276"/>
                    <a:pt x="4337" y="12276"/>
                  </a:cubicBezTo>
                  <a:cubicBezTo>
                    <a:pt x="3803" y="12276"/>
                    <a:pt x="3303" y="12176"/>
                    <a:pt x="2836" y="12009"/>
                  </a:cubicBezTo>
                  <a:cubicBezTo>
                    <a:pt x="2302" y="11842"/>
                    <a:pt x="1835" y="11475"/>
                    <a:pt x="1535" y="10975"/>
                  </a:cubicBezTo>
                  <a:cubicBezTo>
                    <a:pt x="1235" y="10441"/>
                    <a:pt x="1068" y="9874"/>
                    <a:pt x="1001" y="9240"/>
                  </a:cubicBezTo>
                  <a:cubicBezTo>
                    <a:pt x="768" y="6739"/>
                    <a:pt x="534" y="4437"/>
                    <a:pt x="334" y="2736"/>
                  </a:cubicBezTo>
                  <a:cubicBezTo>
                    <a:pt x="267" y="1935"/>
                    <a:pt x="167" y="1268"/>
                    <a:pt x="134" y="768"/>
                  </a:cubicBezTo>
                  <a:cubicBezTo>
                    <a:pt x="101" y="501"/>
                    <a:pt x="67" y="26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2345175" y="1683275"/>
              <a:ext cx="35900" cy="49275"/>
            </a:xfrm>
            <a:custGeom>
              <a:avLst/>
              <a:gdLst/>
              <a:ahLst/>
              <a:cxnLst/>
              <a:rect l="l" t="t" r="r" b="b"/>
              <a:pathLst>
                <a:path w="1436" h="1971" extrusionOk="0">
                  <a:moveTo>
                    <a:pt x="40" y="0"/>
                  </a:moveTo>
                  <a:cubicBezTo>
                    <a:pt x="37" y="0"/>
                    <a:pt x="35" y="1"/>
                    <a:pt x="34" y="2"/>
                  </a:cubicBezTo>
                  <a:cubicBezTo>
                    <a:pt x="276" y="395"/>
                    <a:pt x="627" y="678"/>
                    <a:pt x="1038" y="877"/>
                  </a:cubicBezTo>
                  <a:lnTo>
                    <a:pt x="1038" y="877"/>
                  </a:lnTo>
                  <a:cubicBezTo>
                    <a:pt x="632" y="1143"/>
                    <a:pt x="286" y="1526"/>
                    <a:pt x="1" y="1970"/>
                  </a:cubicBezTo>
                  <a:cubicBezTo>
                    <a:pt x="434" y="1670"/>
                    <a:pt x="835" y="1336"/>
                    <a:pt x="1202" y="1003"/>
                  </a:cubicBezTo>
                  <a:lnTo>
                    <a:pt x="1302" y="936"/>
                  </a:lnTo>
                  <a:lnTo>
                    <a:pt x="1435" y="836"/>
                  </a:lnTo>
                  <a:lnTo>
                    <a:pt x="1268" y="736"/>
                  </a:lnTo>
                  <a:cubicBezTo>
                    <a:pt x="593" y="415"/>
                    <a:pt x="104" y="0"/>
                    <a:pt x="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970750" y="2750750"/>
              <a:ext cx="200175" cy="200175"/>
            </a:xfrm>
            <a:custGeom>
              <a:avLst/>
              <a:gdLst/>
              <a:ahLst/>
              <a:cxnLst/>
              <a:rect l="l" t="t" r="r" b="b"/>
              <a:pathLst>
                <a:path w="8007" h="8007" extrusionOk="0">
                  <a:moveTo>
                    <a:pt x="701" y="0"/>
                  </a:moveTo>
                  <a:lnTo>
                    <a:pt x="0" y="7339"/>
                  </a:lnTo>
                  <a:lnTo>
                    <a:pt x="7339" y="8006"/>
                  </a:lnTo>
                  <a:lnTo>
                    <a:pt x="8006" y="667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752250" y="2221200"/>
              <a:ext cx="183500" cy="184325"/>
            </a:xfrm>
            <a:custGeom>
              <a:avLst/>
              <a:gdLst/>
              <a:ahLst/>
              <a:cxnLst/>
              <a:rect l="l" t="t" r="r" b="b"/>
              <a:pathLst>
                <a:path w="7340" h="7373" extrusionOk="0">
                  <a:moveTo>
                    <a:pt x="1" y="0"/>
                  </a:moveTo>
                  <a:lnTo>
                    <a:pt x="1" y="7372"/>
                  </a:lnTo>
                  <a:lnTo>
                    <a:pt x="7339" y="7372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1989925" y="1961025"/>
              <a:ext cx="183500" cy="184300"/>
            </a:xfrm>
            <a:custGeom>
              <a:avLst/>
              <a:gdLst/>
              <a:ahLst/>
              <a:cxnLst/>
              <a:rect l="l" t="t" r="r" b="b"/>
              <a:pathLst>
                <a:path w="7340" h="7372" extrusionOk="0">
                  <a:moveTo>
                    <a:pt x="1" y="0"/>
                  </a:moveTo>
                  <a:lnTo>
                    <a:pt x="1" y="7372"/>
                  </a:lnTo>
                  <a:lnTo>
                    <a:pt x="7339" y="7372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1994925" y="2200350"/>
              <a:ext cx="196825" cy="197675"/>
            </a:xfrm>
            <a:custGeom>
              <a:avLst/>
              <a:gdLst/>
              <a:ahLst/>
              <a:cxnLst/>
              <a:rect l="l" t="t" r="r" b="b"/>
              <a:pathLst>
                <a:path w="7873" h="7907" extrusionOk="0">
                  <a:moveTo>
                    <a:pt x="7339" y="1"/>
                  </a:moveTo>
                  <a:lnTo>
                    <a:pt x="1" y="534"/>
                  </a:lnTo>
                  <a:lnTo>
                    <a:pt x="501" y="7906"/>
                  </a:lnTo>
                  <a:lnTo>
                    <a:pt x="7873" y="7372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1981575" y="2461375"/>
              <a:ext cx="200175" cy="200175"/>
            </a:xfrm>
            <a:custGeom>
              <a:avLst/>
              <a:gdLst/>
              <a:ahLst/>
              <a:cxnLst/>
              <a:rect l="l" t="t" r="r" b="b"/>
              <a:pathLst>
                <a:path w="8007" h="8007" extrusionOk="0">
                  <a:moveTo>
                    <a:pt x="668" y="0"/>
                  </a:moveTo>
                  <a:lnTo>
                    <a:pt x="1" y="7339"/>
                  </a:lnTo>
                  <a:lnTo>
                    <a:pt x="7340" y="8006"/>
                  </a:lnTo>
                  <a:lnTo>
                    <a:pt x="8007" y="70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2195900" y="2342325"/>
              <a:ext cx="180150" cy="500175"/>
            </a:xfrm>
            <a:custGeom>
              <a:avLst/>
              <a:gdLst/>
              <a:ahLst/>
              <a:cxnLst/>
              <a:rect l="l" t="t" r="r" b="b"/>
              <a:pathLst>
                <a:path w="7206" h="20007" extrusionOk="0">
                  <a:moveTo>
                    <a:pt x="122" y="1"/>
                  </a:moveTo>
                  <a:cubicBezTo>
                    <a:pt x="76" y="1"/>
                    <a:pt x="34" y="9"/>
                    <a:pt x="1" y="26"/>
                  </a:cubicBezTo>
                  <a:cubicBezTo>
                    <a:pt x="1" y="26"/>
                    <a:pt x="368" y="26"/>
                    <a:pt x="1001" y="159"/>
                  </a:cubicBezTo>
                  <a:cubicBezTo>
                    <a:pt x="1902" y="326"/>
                    <a:pt x="2769" y="693"/>
                    <a:pt x="3503" y="1226"/>
                  </a:cubicBezTo>
                  <a:cubicBezTo>
                    <a:pt x="4637" y="2027"/>
                    <a:pt x="5505" y="3094"/>
                    <a:pt x="6072" y="4362"/>
                  </a:cubicBezTo>
                  <a:cubicBezTo>
                    <a:pt x="6706" y="5896"/>
                    <a:pt x="7006" y="7564"/>
                    <a:pt x="6906" y="9232"/>
                  </a:cubicBezTo>
                  <a:cubicBezTo>
                    <a:pt x="6772" y="10900"/>
                    <a:pt x="6339" y="12535"/>
                    <a:pt x="5638" y="14069"/>
                  </a:cubicBezTo>
                  <a:cubicBezTo>
                    <a:pt x="5071" y="15303"/>
                    <a:pt x="4304" y="16471"/>
                    <a:pt x="3403" y="17505"/>
                  </a:cubicBezTo>
                  <a:cubicBezTo>
                    <a:pt x="2803" y="18205"/>
                    <a:pt x="2136" y="18839"/>
                    <a:pt x="1402" y="19406"/>
                  </a:cubicBezTo>
                  <a:cubicBezTo>
                    <a:pt x="868" y="19806"/>
                    <a:pt x="568" y="20007"/>
                    <a:pt x="568" y="20007"/>
                  </a:cubicBezTo>
                  <a:cubicBezTo>
                    <a:pt x="635" y="19973"/>
                    <a:pt x="701" y="19940"/>
                    <a:pt x="801" y="19907"/>
                  </a:cubicBezTo>
                  <a:cubicBezTo>
                    <a:pt x="935" y="19806"/>
                    <a:pt x="1168" y="19673"/>
                    <a:pt x="1435" y="19473"/>
                  </a:cubicBezTo>
                  <a:cubicBezTo>
                    <a:pt x="2169" y="18939"/>
                    <a:pt x="2869" y="18339"/>
                    <a:pt x="3503" y="17638"/>
                  </a:cubicBezTo>
                  <a:cubicBezTo>
                    <a:pt x="4437" y="16604"/>
                    <a:pt x="5204" y="15437"/>
                    <a:pt x="5805" y="14169"/>
                  </a:cubicBezTo>
                  <a:cubicBezTo>
                    <a:pt x="6539" y="12635"/>
                    <a:pt x="6972" y="10967"/>
                    <a:pt x="7072" y="9266"/>
                  </a:cubicBezTo>
                  <a:cubicBezTo>
                    <a:pt x="7206" y="7564"/>
                    <a:pt x="6939" y="5863"/>
                    <a:pt x="6239" y="4262"/>
                  </a:cubicBezTo>
                  <a:cubicBezTo>
                    <a:pt x="5671" y="2994"/>
                    <a:pt x="4771" y="1894"/>
                    <a:pt x="3603" y="1093"/>
                  </a:cubicBezTo>
                  <a:cubicBezTo>
                    <a:pt x="2836" y="559"/>
                    <a:pt x="1935" y="226"/>
                    <a:pt x="1001" y="59"/>
                  </a:cubicBezTo>
                  <a:cubicBezTo>
                    <a:pt x="768" y="26"/>
                    <a:pt x="501" y="26"/>
                    <a:pt x="268" y="26"/>
                  </a:cubicBezTo>
                  <a:cubicBezTo>
                    <a:pt x="218" y="9"/>
                    <a:pt x="168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2200900" y="2795775"/>
              <a:ext cx="69250" cy="67575"/>
            </a:xfrm>
            <a:custGeom>
              <a:avLst/>
              <a:gdLst/>
              <a:ahLst/>
              <a:cxnLst/>
              <a:rect l="l" t="t" r="r" b="b"/>
              <a:pathLst>
                <a:path w="2770" h="2703" extrusionOk="0">
                  <a:moveTo>
                    <a:pt x="435" y="1"/>
                  </a:moveTo>
                  <a:lnTo>
                    <a:pt x="435" y="1"/>
                  </a:lnTo>
                  <a:cubicBezTo>
                    <a:pt x="201" y="835"/>
                    <a:pt x="68" y="1702"/>
                    <a:pt x="1" y="2602"/>
                  </a:cubicBezTo>
                  <a:lnTo>
                    <a:pt x="1" y="2703"/>
                  </a:lnTo>
                  <a:lnTo>
                    <a:pt x="134" y="2703"/>
                  </a:lnTo>
                  <a:cubicBezTo>
                    <a:pt x="1035" y="2703"/>
                    <a:pt x="1902" y="2602"/>
                    <a:pt x="2770" y="2469"/>
                  </a:cubicBezTo>
                  <a:cubicBezTo>
                    <a:pt x="2365" y="2439"/>
                    <a:pt x="1960" y="2423"/>
                    <a:pt x="1558" y="2423"/>
                  </a:cubicBezTo>
                  <a:cubicBezTo>
                    <a:pt x="1108" y="2423"/>
                    <a:pt x="661" y="2443"/>
                    <a:pt x="222" y="2489"/>
                  </a:cubicBezTo>
                  <a:lnTo>
                    <a:pt x="222" y="2489"/>
                  </a:lnTo>
                  <a:cubicBezTo>
                    <a:pt x="373" y="1660"/>
                    <a:pt x="435" y="830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2231775" y="2103625"/>
              <a:ext cx="474525" cy="5025"/>
            </a:xfrm>
            <a:custGeom>
              <a:avLst/>
              <a:gdLst/>
              <a:ahLst/>
              <a:cxnLst/>
              <a:rect l="l" t="t" r="r" b="b"/>
              <a:pathLst>
                <a:path w="18981" h="201" extrusionOk="0">
                  <a:moveTo>
                    <a:pt x="9507" y="0"/>
                  </a:moveTo>
                  <a:cubicBezTo>
                    <a:pt x="4270" y="0"/>
                    <a:pt x="0" y="33"/>
                    <a:pt x="0" y="100"/>
                  </a:cubicBezTo>
                  <a:cubicBezTo>
                    <a:pt x="0" y="167"/>
                    <a:pt x="4270" y="200"/>
                    <a:pt x="9507" y="200"/>
                  </a:cubicBezTo>
                  <a:cubicBezTo>
                    <a:pt x="14744" y="200"/>
                    <a:pt x="18980" y="167"/>
                    <a:pt x="18980" y="100"/>
                  </a:cubicBezTo>
                  <a:cubicBezTo>
                    <a:pt x="18980" y="33"/>
                    <a:pt x="14744" y="0"/>
                    <a:pt x="95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2677075" y="2079425"/>
              <a:ext cx="41725" cy="60900"/>
            </a:xfrm>
            <a:custGeom>
              <a:avLst/>
              <a:gdLst/>
              <a:ahLst/>
              <a:cxnLst/>
              <a:rect l="l" t="t" r="r" b="b"/>
              <a:pathLst>
                <a:path w="1669" h="2436" extrusionOk="0">
                  <a:moveTo>
                    <a:pt x="1" y="1"/>
                  </a:moveTo>
                  <a:cubicBezTo>
                    <a:pt x="400" y="369"/>
                    <a:pt x="856" y="681"/>
                    <a:pt x="1342" y="963"/>
                  </a:cubicBezTo>
                  <a:lnTo>
                    <a:pt x="1342" y="963"/>
                  </a:lnTo>
                  <a:cubicBezTo>
                    <a:pt x="920" y="1422"/>
                    <a:pt x="562" y="1913"/>
                    <a:pt x="268" y="2436"/>
                  </a:cubicBezTo>
                  <a:cubicBezTo>
                    <a:pt x="735" y="2036"/>
                    <a:pt x="1168" y="1569"/>
                    <a:pt x="1535" y="1068"/>
                  </a:cubicBezTo>
                  <a:lnTo>
                    <a:pt x="1602" y="1001"/>
                  </a:lnTo>
                  <a:lnTo>
                    <a:pt x="1669" y="901"/>
                  </a:lnTo>
                  <a:lnTo>
                    <a:pt x="1569" y="835"/>
                  </a:lnTo>
                  <a:cubicBezTo>
                    <a:pt x="1068" y="501"/>
                    <a:pt x="535" y="2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3596900" y="3351700"/>
              <a:ext cx="197675" cy="6475"/>
            </a:xfrm>
            <a:custGeom>
              <a:avLst/>
              <a:gdLst/>
              <a:ahLst/>
              <a:cxnLst/>
              <a:rect l="l" t="t" r="r" b="b"/>
              <a:pathLst>
                <a:path w="7907" h="259" extrusionOk="0">
                  <a:moveTo>
                    <a:pt x="3026" y="1"/>
                  </a:moveTo>
                  <a:cubicBezTo>
                    <a:pt x="2008" y="1"/>
                    <a:pt x="995" y="44"/>
                    <a:pt x="1" y="146"/>
                  </a:cubicBezTo>
                  <a:cubicBezTo>
                    <a:pt x="976" y="221"/>
                    <a:pt x="1971" y="259"/>
                    <a:pt x="2970" y="259"/>
                  </a:cubicBezTo>
                  <a:cubicBezTo>
                    <a:pt x="3303" y="259"/>
                    <a:pt x="3637" y="255"/>
                    <a:pt x="3970" y="246"/>
                  </a:cubicBezTo>
                  <a:cubicBezTo>
                    <a:pt x="4295" y="255"/>
                    <a:pt x="4623" y="259"/>
                    <a:pt x="4951" y="259"/>
                  </a:cubicBezTo>
                  <a:cubicBezTo>
                    <a:pt x="5936" y="259"/>
                    <a:pt x="6931" y="221"/>
                    <a:pt x="7906" y="146"/>
                  </a:cubicBezTo>
                  <a:cubicBezTo>
                    <a:pt x="6913" y="44"/>
                    <a:pt x="5899" y="1"/>
                    <a:pt x="4896" y="1"/>
                  </a:cubicBezTo>
                  <a:cubicBezTo>
                    <a:pt x="4586" y="1"/>
                    <a:pt x="4277" y="5"/>
                    <a:pt x="3970" y="13"/>
                  </a:cubicBezTo>
                  <a:cubicBezTo>
                    <a:pt x="3655" y="5"/>
                    <a:pt x="3340" y="1"/>
                    <a:pt x="30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3768700" y="3311025"/>
              <a:ext cx="38375" cy="93550"/>
            </a:xfrm>
            <a:custGeom>
              <a:avLst/>
              <a:gdLst/>
              <a:ahLst/>
              <a:cxnLst/>
              <a:rect l="l" t="t" r="r" b="b"/>
              <a:pathLst>
                <a:path w="1535" h="3742" extrusionOk="0">
                  <a:moveTo>
                    <a:pt x="10" y="1"/>
                  </a:moveTo>
                  <a:cubicBezTo>
                    <a:pt x="5" y="1"/>
                    <a:pt x="2" y="2"/>
                    <a:pt x="0" y="5"/>
                  </a:cubicBezTo>
                  <a:cubicBezTo>
                    <a:pt x="434" y="572"/>
                    <a:pt x="834" y="1173"/>
                    <a:pt x="1235" y="1807"/>
                  </a:cubicBezTo>
                  <a:lnTo>
                    <a:pt x="1272" y="1918"/>
                  </a:lnTo>
                  <a:lnTo>
                    <a:pt x="1272" y="1918"/>
                  </a:lnTo>
                  <a:cubicBezTo>
                    <a:pt x="1017" y="2306"/>
                    <a:pt x="796" y="2725"/>
                    <a:pt x="667" y="3174"/>
                  </a:cubicBezTo>
                  <a:cubicBezTo>
                    <a:pt x="567" y="3508"/>
                    <a:pt x="534" y="3741"/>
                    <a:pt x="567" y="3741"/>
                  </a:cubicBezTo>
                  <a:cubicBezTo>
                    <a:pt x="834" y="3141"/>
                    <a:pt x="1134" y="2574"/>
                    <a:pt x="1501" y="2007"/>
                  </a:cubicBezTo>
                  <a:lnTo>
                    <a:pt x="1535" y="1940"/>
                  </a:lnTo>
                  <a:lnTo>
                    <a:pt x="1501" y="1907"/>
                  </a:lnTo>
                  <a:lnTo>
                    <a:pt x="1401" y="1707"/>
                  </a:lnTo>
                  <a:cubicBezTo>
                    <a:pt x="860" y="656"/>
                    <a:pt x="107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3836250" y="3236100"/>
              <a:ext cx="287725" cy="287725"/>
            </a:xfrm>
            <a:custGeom>
              <a:avLst/>
              <a:gdLst/>
              <a:ahLst/>
              <a:cxnLst/>
              <a:rect l="l" t="t" r="r" b="b"/>
              <a:pathLst>
                <a:path w="11509" h="11509" extrusionOk="0">
                  <a:moveTo>
                    <a:pt x="10775" y="0"/>
                  </a:moveTo>
                  <a:lnTo>
                    <a:pt x="0" y="701"/>
                  </a:lnTo>
                  <a:lnTo>
                    <a:pt x="701" y="11508"/>
                  </a:lnTo>
                  <a:lnTo>
                    <a:pt x="11508" y="10775"/>
                  </a:lnTo>
                  <a:lnTo>
                    <a:pt x="10775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4003225" y="3327000"/>
              <a:ext cx="31525" cy="27825"/>
            </a:xfrm>
            <a:custGeom>
              <a:avLst/>
              <a:gdLst/>
              <a:ahLst/>
              <a:cxnLst/>
              <a:rect l="l" t="t" r="r" b="b"/>
              <a:pathLst>
                <a:path w="1261" h="1113" extrusionOk="0">
                  <a:moveTo>
                    <a:pt x="759" y="162"/>
                  </a:moveTo>
                  <a:cubicBezTo>
                    <a:pt x="907" y="162"/>
                    <a:pt x="1026" y="239"/>
                    <a:pt x="1054" y="239"/>
                  </a:cubicBezTo>
                  <a:cubicBezTo>
                    <a:pt x="1054" y="239"/>
                    <a:pt x="1054" y="239"/>
                    <a:pt x="1055" y="239"/>
                  </a:cubicBezTo>
                  <a:lnTo>
                    <a:pt x="1055" y="239"/>
                  </a:lnTo>
                  <a:cubicBezTo>
                    <a:pt x="1055" y="266"/>
                    <a:pt x="1152" y="394"/>
                    <a:pt x="1093" y="601"/>
                  </a:cubicBezTo>
                  <a:cubicBezTo>
                    <a:pt x="1060" y="734"/>
                    <a:pt x="993" y="834"/>
                    <a:pt x="860" y="867"/>
                  </a:cubicBezTo>
                  <a:cubicBezTo>
                    <a:pt x="813" y="888"/>
                    <a:pt x="766" y="898"/>
                    <a:pt x="721" y="898"/>
                  </a:cubicBezTo>
                  <a:cubicBezTo>
                    <a:pt x="477" y="898"/>
                    <a:pt x="280" y="620"/>
                    <a:pt x="393" y="367"/>
                  </a:cubicBezTo>
                  <a:cubicBezTo>
                    <a:pt x="460" y="267"/>
                    <a:pt x="560" y="167"/>
                    <a:pt x="693" y="167"/>
                  </a:cubicBezTo>
                  <a:cubicBezTo>
                    <a:pt x="716" y="163"/>
                    <a:pt x="738" y="162"/>
                    <a:pt x="759" y="162"/>
                  </a:cubicBezTo>
                  <a:close/>
                  <a:moveTo>
                    <a:pt x="660" y="0"/>
                  </a:moveTo>
                  <a:cubicBezTo>
                    <a:pt x="460" y="0"/>
                    <a:pt x="293" y="100"/>
                    <a:pt x="226" y="267"/>
                  </a:cubicBezTo>
                  <a:cubicBezTo>
                    <a:pt x="1" y="690"/>
                    <a:pt x="323" y="1113"/>
                    <a:pt x="710" y="1113"/>
                  </a:cubicBezTo>
                  <a:cubicBezTo>
                    <a:pt x="781" y="1113"/>
                    <a:pt x="854" y="1099"/>
                    <a:pt x="927" y="1068"/>
                  </a:cubicBezTo>
                  <a:cubicBezTo>
                    <a:pt x="1093" y="967"/>
                    <a:pt x="1227" y="834"/>
                    <a:pt x="1260" y="634"/>
                  </a:cubicBezTo>
                  <a:cubicBezTo>
                    <a:pt x="1260" y="340"/>
                    <a:pt x="1131" y="228"/>
                    <a:pt x="1077" y="228"/>
                  </a:cubicBezTo>
                  <a:cubicBezTo>
                    <a:pt x="1073" y="228"/>
                    <a:pt x="1069" y="228"/>
                    <a:pt x="1065" y="230"/>
                  </a:cubicBezTo>
                  <a:lnTo>
                    <a:pt x="1065" y="230"/>
                  </a:lnTo>
                  <a:cubicBezTo>
                    <a:pt x="1077" y="200"/>
                    <a:pt x="969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3908800" y="3309925"/>
              <a:ext cx="143450" cy="140500"/>
            </a:xfrm>
            <a:custGeom>
              <a:avLst/>
              <a:gdLst/>
              <a:ahLst/>
              <a:cxnLst/>
              <a:rect l="l" t="t" r="r" b="b"/>
              <a:pathLst>
                <a:path w="5738" h="5620" extrusionOk="0">
                  <a:moveTo>
                    <a:pt x="3969" y="1"/>
                  </a:moveTo>
                  <a:cubicBezTo>
                    <a:pt x="3317" y="1"/>
                    <a:pt x="2689" y="372"/>
                    <a:pt x="2402" y="1017"/>
                  </a:cubicBezTo>
                  <a:cubicBezTo>
                    <a:pt x="2214" y="1486"/>
                    <a:pt x="2232" y="2015"/>
                    <a:pt x="2456" y="2464"/>
                  </a:cubicBezTo>
                  <a:lnTo>
                    <a:pt x="2456" y="2464"/>
                  </a:lnTo>
                  <a:lnTo>
                    <a:pt x="2169" y="2751"/>
                  </a:lnTo>
                  <a:lnTo>
                    <a:pt x="2135" y="2785"/>
                  </a:lnTo>
                  <a:lnTo>
                    <a:pt x="2135" y="2851"/>
                  </a:lnTo>
                  <a:cubicBezTo>
                    <a:pt x="2158" y="2966"/>
                    <a:pt x="2181" y="3082"/>
                    <a:pt x="2193" y="3208"/>
                  </a:cubicBezTo>
                  <a:lnTo>
                    <a:pt x="2193" y="3208"/>
                  </a:lnTo>
                  <a:lnTo>
                    <a:pt x="1835" y="3118"/>
                  </a:lnTo>
                  <a:lnTo>
                    <a:pt x="1768" y="3118"/>
                  </a:lnTo>
                  <a:lnTo>
                    <a:pt x="1735" y="3152"/>
                  </a:lnTo>
                  <a:lnTo>
                    <a:pt x="1435" y="3452"/>
                  </a:lnTo>
                  <a:lnTo>
                    <a:pt x="1335" y="3552"/>
                  </a:lnTo>
                  <a:lnTo>
                    <a:pt x="1268" y="3585"/>
                  </a:lnTo>
                  <a:lnTo>
                    <a:pt x="1268" y="3652"/>
                  </a:lnTo>
                  <a:cubicBezTo>
                    <a:pt x="1292" y="3771"/>
                    <a:pt x="1315" y="3906"/>
                    <a:pt x="1339" y="4035"/>
                  </a:cubicBezTo>
                  <a:lnTo>
                    <a:pt x="1339" y="4035"/>
                  </a:lnTo>
                  <a:lnTo>
                    <a:pt x="968" y="3919"/>
                  </a:lnTo>
                  <a:lnTo>
                    <a:pt x="934" y="3919"/>
                  </a:lnTo>
                  <a:lnTo>
                    <a:pt x="868" y="3952"/>
                  </a:lnTo>
                  <a:lnTo>
                    <a:pt x="534" y="4286"/>
                  </a:lnTo>
                  <a:lnTo>
                    <a:pt x="467" y="4319"/>
                  </a:lnTo>
                  <a:lnTo>
                    <a:pt x="467" y="4386"/>
                  </a:lnTo>
                  <a:lnTo>
                    <a:pt x="503" y="4564"/>
                  </a:lnTo>
                  <a:lnTo>
                    <a:pt x="503" y="4564"/>
                  </a:lnTo>
                  <a:lnTo>
                    <a:pt x="367" y="4519"/>
                  </a:lnTo>
                  <a:lnTo>
                    <a:pt x="301" y="4519"/>
                  </a:lnTo>
                  <a:lnTo>
                    <a:pt x="267" y="4553"/>
                  </a:lnTo>
                  <a:lnTo>
                    <a:pt x="34" y="4753"/>
                  </a:lnTo>
                  <a:lnTo>
                    <a:pt x="0" y="4786"/>
                  </a:lnTo>
                  <a:lnTo>
                    <a:pt x="0" y="4819"/>
                  </a:lnTo>
                  <a:cubicBezTo>
                    <a:pt x="0" y="5020"/>
                    <a:pt x="0" y="5186"/>
                    <a:pt x="0" y="5353"/>
                  </a:cubicBezTo>
                  <a:lnTo>
                    <a:pt x="0" y="5420"/>
                  </a:lnTo>
                  <a:lnTo>
                    <a:pt x="67" y="5420"/>
                  </a:lnTo>
                  <a:lnTo>
                    <a:pt x="834" y="5620"/>
                  </a:lnTo>
                  <a:lnTo>
                    <a:pt x="868" y="5620"/>
                  </a:lnTo>
                  <a:lnTo>
                    <a:pt x="934" y="5587"/>
                  </a:lnTo>
                  <a:lnTo>
                    <a:pt x="3348" y="3272"/>
                  </a:lnTo>
                  <a:lnTo>
                    <a:pt x="3348" y="3272"/>
                  </a:lnTo>
                  <a:cubicBezTo>
                    <a:pt x="3544" y="3355"/>
                    <a:pt x="3752" y="3398"/>
                    <a:pt x="3963" y="3398"/>
                  </a:cubicBezTo>
                  <a:cubicBezTo>
                    <a:pt x="4210" y="3398"/>
                    <a:pt x="4461" y="3340"/>
                    <a:pt x="4704" y="3218"/>
                  </a:cubicBezTo>
                  <a:cubicBezTo>
                    <a:pt x="4804" y="3152"/>
                    <a:pt x="4904" y="3085"/>
                    <a:pt x="5004" y="3018"/>
                  </a:cubicBezTo>
                  <a:cubicBezTo>
                    <a:pt x="5071" y="2951"/>
                    <a:pt x="5104" y="2918"/>
                    <a:pt x="5104" y="2918"/>
                  </a:cubicBezTo>
                  <a:lnTo>
                    <a:pt x="5104" y="2918"/>
                  </a:lnTo>
                  <a:cubicBezTo>
                    <a:pt x="4971" y="2985"/>
                    <a:pt x="4804" y="3051"/>
                    <a:pt x="4670" y="3118"/>
                  </a:cubicBezTo>
                  <a:cubicBezTo>
                    <a:pt x="4470" y="3218"/>
                    <a:pt x="4245" y="3268"/>
                    <a:pt x="4020" y="3268"/>
                  </a:cubicBezTo>
                  <a:cubicBezTo>
                    <a:pt x="3795" y="3268"/>
                    <a:pt x="3570" y="3218"/>
                    <a:pt x="3369" y="3118"/>
                  </a:cubicBezTo>
                  <a:lnTo>
                    <a:pt x="3303" y="3118"/>
                  </a:lnTo>
                  <a:lnTo>
                    <a:pt x="3269" y="3152"/>
                  </a:lnTo>
                  <a:lnTo>
                    <a:pt x="817" y="5375"/>
                  </a:lnTo>
                  <a:lnTo>
                    <a:pt x="203" y="5242"/>
                  </a:lnTo>
                  <a:lnTo>
                    <a:pt x="203" y="5242"/>
                  </a:lnTo>
                  <a:cubicBezTo>
                    <a:pt x="209" y="5120"/>
                    <a:pt x="228" y="4995"/>
                    <a:pt x="233" y="4854"/>
                  </a:cubicBezTo>
                  <a:lnTo>
                    <a:pt x="233" y="4854"/>
                  </a:lnTo>
                  <a:lnTo>
                    <a:pt x="376" y="4711"/>
                  </a:lnTo>
                  <a:lnTo>
                    <a:pt x="376" y="4711"/>
                  </a:lnTo>
                  <a:lnTo>
                    <a:pt x="601" y="4786"/>
                  </a:lnTo>
                  <a:lnTo>
                    <a:pt x="768" y="4819"/>
                  </a:lnTo>
                  <a:lnTo>
                    <a:pt x="734" y="4686"/>
                  </a:lnTo>
                  <a:cubicBezTo>
                    <a:pt x="734" y="4597"/>
                    <a:pt x="708" y="4482"/>
                    <a:pt x="702" y="4388"/>
                  </a:cubicBezTo>
                  <a:lnTo>
                    <a:pt x="702" y="4388"/>
                  </a:lnTo>
                  <a:lnTo>
                    <a:pt x="981" y="4134"/>
                  </a:lnTo>
                  <a:lnTo>
                    <a:pt x="981" y="4134"/>
                  </a:lnTo>
                  <a:lnTo>
                    <a:pt x="1435" y="4286"/>
                  </a:lnTo>
                  <a:lnTo>
                    <a:pt x="1601" y="4319"/>
                  </a:lnTo>
                  <a:lnTo>
                    <a:pt x="1601" y="4152"/>
                  </a:lnTo>
                  <a:cubicBezTo>
                    <a:pt x="1572" y="4004"/>
                    <a:pt x="1542" y="3829"/>
                    <a:pt x="1513" y="3652"/>
                  </a:cubicBezTo>
                  <a:lnTo>
                    <a:pt x="1513" y="3652"/>
                  </a:lnTo>
                  <a:lnTo>
                    <a:pt x="1601" y="3585"/>
                  </a:lnTo>
                  <a:lnTo>
                    <a:pt x="1874" y="3343"/>
                  </a:lnTo>
                  <a:lnTo>
                    <a:pt x="1874" y="3343"/>
                  </a:lnTo>
                  <a:lnTo>
                    <a:pt x="2302" y="3485"/>
                  </a:lnTo>
                  <a:lnTo>
                    <a:pt x="2469" y="3518"/>
                  </a:lnTo>
                  <a:lnTo>
                    <a:pt x="2435" y="3352"/>
                  </a:lnTo>
                  <a:cubicBezTo>
                    <a:pt x="2406" y="3206"/>
                    <a:pt x="2377" y="3035"/>
                    <a:pt x="2370" y="2883"/>
                  </a:cubicBezTo>
                  <a:lnTo>
                    <a:pt x="2370" y="2883"/>
                  </a:lnTo>
                  <a:lnTo>
                    <a:pt x="2669" y="2584"/>
                  </a:lnTo>
                  <a:lnTo>
                    <a:pt x="2702" y="2551"/>
                  </a:lnTo>
                  <a:lnTo>
                    <a:pt x="2669" y="2451"/>
                  </a:lnTo>
                  <a:cubicBezTo>
                    <a:pt x="2435" y="2051"/>
                    <a:pt x="2402" y="1550"/>
                    <a:pt x="2602" y="1117"/>
                  </a:cubicBezTo>
                  <a:cubicBezTo>
                    <a:pt x="2861" y="495"/>
                    <a:pt x="3442" y="177"/>
                    <a:pt x="4025" y="177"/>
                  </a:cubicBezTo>
                  <a:cubicBezTo>
                    <a:pt x="4569" y="177"/>
                    <a:pt x="5115" y="453"/>
                    <a:pt x="5404" y="1017"/>
                  </a:cubicBezTo>
                  <a:cubicBezTo>
                    <a:pt x="5604" y="1484"/>
                    <a:pt x="5604" y="1984"/>
                    <a:pt x="5404" y="2451"/>
                  </a:cubicBezTo>
                  <a:cubicBezTo>
                    <a:pt x="5304" y="2618"/>
                    <a:pt x="5204" y="2751"/>
                    <a:pt x="5104" y="2918"/>
                  </a:cubicBezTo>
                  <a:cubicBezTo>
                    <a:pt x="5237" y="2785"/>
                    <a:pt x="5371" y="2651"/>
                    <a:pt x="5471" y="2484"/>
                  </a:cubicBezTo>
                  <a:cubicBezTo>
                    <a:pt x="5704" y="2017"/>
                    <a:pt x="5738" y="1450"/>
                    <a:pt x="5504" y="983"/>
                  </a:cubicBezTo>
                  <a:cubicBezTo>
                    <a:pt x="5337" y="616"/>
                    <a:pt x="5071" y="350"/>
                    <a:pt x="4737" y="183"/>
                  </a:cubicBezTo>
                  <a:cubicBezTo>
                    <a:pt x="4490" y="59"/>
                    <a:pt x="4228" y="1"/>
                    <a:pt x="3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4003225" y="3327000"/>
              <a:ext cx="31525" cy="27825"/>
            </a:xfrm>
            <a:custGeom>
              <a:avLst/>
              <a:gdLst/>
              <a:ahLst/>
              <a:cxnLst/>
              <a:rect l="l" t="t" r="r" b="b"/>
              <a:pathLst>
                <a:path w="1261" h="1113" extrusionOk="0">
                  <a:moveTo>
                    <a:pt x="759" y="162"/>
                  </a:moveTo>
                  <a:cubicBezTo>
                    <a:pt x="907" y="162"/>
                    <a:pt x="1026" y="239"/>
                    <a:pt x="1054" y="239"/>
                  </a:cubicBezTo>
                  <a:cubicBezTo>
                    <a:pt x="1054" y="239"/>
                    <a:pt x="1054" y="239"/>
                    <a:pt x="1055" y="239"/>
                  </a:cubicBezTo>
                  <a:lnTo>
                    <a:pt x="1055" y="239"/>
                  </a:lnTo>
                  <a:cubicBezTo>
                    <a:pt x="1055" y="266"/>
                    <a:pt x="1152" y="394"/>
                    <a:pt x="1093" y="601"/>
                  </a:cubicBezTo>
                  <a:cubicBezTo>
                    <a:pt x="1060" y="734"/>
                    <a:pt x="993" y="834"/>
                    <a:pt x="860" y="867"/>
                  </a:cubicBezTo>
                  <a:cubicBezTo>
                    <a:pt x="813" y="888"/>
                    <a:pt x="766" y="898"/>
                    <a:pt x="721" y="898"/>
                  </a:cubicBezTo>
                  <a:cubicBezTo>
                    <a:pt x="477" y="898"/>
                    <a:pt x="280" y="620"/>
                    <a:pt x="393" y="367"/>
                  </a:cubicBezTo>
                  <a:cubicBezTo>
                    <a:pt x="460" y="267"/>
                    <a:pt x="560" y="167"/>
                    <a:pt x="693" y="167"/>
                  </a:cubicBezTo>
                  <a:cubicBezTo>
                    <a:pt x="716" y="163"/>
                    <a:pt x="738" y="162"/>
                    <a:pt x="759" y="162"/>
                  </a:cubicBezTo>
                  <a:close/>
                  <a:moveTo>
                    <a:pt x="660" y="0"/>
                  </a:moveTo>
                  <a:cubicBezTo>
                    <a:pt x="460" y="0"/>
                    <a:pt x="293" y="100"/>
                    <a:pt x="226" y="267"/>
                  </a:cubicBezTo>
                  <a:cubicBezTo>
                    <a:pt x="1" y="690"/>
                    <a:pt x="323" y="1113"/>
                    <a:pt x="710" y="1113"/>
                  </a:cubicBezTo>
                  <a:cubicBezTo>
                    <a:pt x="781" y="1113"/>
                    <a:pt x="854" y="1099"/>
                    <a:pt x="927" y="1068"/>
                  </a:cubicBezTo>
                  <a:cubicBezTo>
                    <a:pt x="1093" y="967"/>
                    <a:pt x="1227" y="834"/>
                    <a:pt x="1260" y="634"/>
                  </a:cubicBezTo>
                  <a:cubicBezTo>
                    <a:pt x="1260" y="340"/>
                    <a:pt x="1131" y="228"/>
                    <a:pt x="1077" y="228"/>
                  </a:cubicBezTo>
                  <a:cubicBezTo>
                    <a:pt x="1073" y="228"/>
                    <a:pt x="1069" y="228"/>
                    <a:pt x="1065" y="230"/>
                  </a:cubicBezTo>
                  <a:lnTo>
                    <a:pt x="1065" y="230"/>
                  </a:lnTo>
                  <a:cubicBezTo>
                    <a:pt x="1077" y="200"/>
                    <a:pt x="969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3908800" y="3309925"/>
              <a:ext cx="143450" cy="140500"/>
            </a:xfrm>
            <a:custGeom>
              <a:avLst/>
              <a:gdLst/>
              <a:ahLst/>
              <a:cxnLst/>
              <a:rect l="l" t="t" r="r" b="b"/>
              <a:pathLst>
                <a:path w="5738" h="5620" extrusionOk="0">
                  <a:moveTo>
                    <a:pt x="3969" y="1"/>
                  </a:moveTo>
                  <a:cubicBezTo>
                    <a:pt x="3317" y="1"/>
                    <a:pt x="2689" y="372"/>
                    <a:pt x="2402" y="1017"/>
                  </a:cubicBezTo>
                  <a:cubicBezTo>
                    <a:pt x="2214" y="1486"/>
                    <a:pt x="2232" y="2015"/>
                    <a:pt x="2456" y="2464"/>
                  </a:cubicBezTo>
                  <a:lnTo>
                    <a:pt x="2456" y="2464"/>
                  </a:lnTo>
                  <a:lnTo>
                    <a:pt x="2169" y="2751"/>
                  </a:lnTo>
                  <a:lnTo>
                    <a:pt x="2135" y="2785"/>
                  </a:lnTo>
                  <a:lnTo>
                    <a:pt x="2135" y="2851"/>
                  </a:lnTo>
                  <a:cubicBezTo>
                    <a:pt x="2158" y="2966"/>
                    <a:pt x="2181" y="3082"/>
                    <a:pt x="2193" y="3208"/>
                  </a:cubicBezTo>
                  <a:lnTo>
                    <a:pt x="2193" y="3208"/>
                  </a:lnTo>
                  <a:lnTo>
                    <a:pt x="1835" y="3118"/>
                  </a:lnTo>
                  <a:lnTo>
                    <a:pt x="1768" y="3118"/>
                  </a:lnTo>
                  <a:lnTo>
                    <a:pt x="1735" y="3152"/>
                  </a:lnTo>
                  <a:lnTo>
                    <a:pt x="1435" y="3452"/>
                  </a:lnTo>
                  <a:lnTo>
                    <a:pt x="1335" y="3552"/>
                  </a:lnTo>
                  <a:lnTo>
                    <a:pt x="1268" y="3585"/>
                  </a:lnTo>
                  <a:lnTo>
                    <a:pt x="1268" y="3652"/>
                  </a:lnTo>
                  <a:cubicBezTo>
                    <a:pt x="1292" y="3771"/>
                    <a:pt x="1315" y="3906"/>
                    <a:pt x="1339" y="4035"/>
                  </a:cubicBezTo>
                  <a:lnTo>
                    <a:pt x="1339" y="4035"/>
                  </a:lnTo>
                  <a:lnTo>
                    <a:pt x="968" y="3919"/>
                  </a:lnTo>
                  <a:lnTo>
                    <a:pt x="934" y="3919"/>
                  </a:lnTo>
                  <a:lnTo>
                    <a:pt x="868" y="3952"/>
                  </a:lnTo>
                  <a:lnTo>
                    <a:pt x="534" y="4286"/>
                  </a:lnTo>
                  <a:lnTo>
                    <a:pt x="467" y="4319"/>
                  </a:lnTo>
                  <a:lnTo>
                    <a:pt x="467" y="4386"/>
                  </a:lnTo>
                  <a:lnTo>
                    <a:pt x="503" y="4564"/>
                  </a:lnTo>
                  <a:lnTo>
                    <a:pt x="503" y="4564"/>
                  </a:lnTo>
                  <a:lnTo>
                    <a:pt x="367" y="4519"/>
                  </a:lnTo>
                  <a:lnTo>
                    <a:pt x="301" y="4519"/>
                  </a:lnTo>
                  <a:lnTo>
                    <a:pt x="267" y="4553"/>
                  </a:lnTo>
                  <a:lnTo>
                    <a:pt x="34" y="4753"/>
                  </a:lnTo>
                  <a:lnTo>
                    <a:pt x="0" y="4786"/>
                  </a:lnTo>
                  <a:lnTo>
                    <a:pt x="0" y="4819"/>
                  </a:lnTo>
                  <a:cubicBezTo>
                    <a:pt x="0" y="5020"/>
                    <a:pt x="0" y="5186"/>
                    <a:pt x="0" y="5353"/>
                  </a:cubicBezTo>
                  <a:lnTo>
                    <a:pt x="0" y="5420"/>
                  </a:lnTo>
                  <a:lnTo>
                    <a:pt x="67" y="5420"/>
                  </a:lnTo>
                  <a:lnTo>
                    <a:pt x="834" y="5620"/>
                  </a:lnTo>
                  <a:lnTo>
                    <a:pt x="868" y="5620"/>
                  </a:lnTo>
                  <a:lnTo>
                    <a:pt x="934" y="5587"/>
                  </a:lnTo>
                  <a:lnTo>
                    <a:pt x="3348" y="3272"/>
                  </a:lnTo>
                  <a:lnTo>
                    <a:pt x="3348" y="3272"/>
                  </a:lnTo>
                  <a:cubicBezTo>
                    <a:pt x="3544" y="3355"/>
                    <a:pt x="3752" y="3398"/>
                    <a:pt x="3963" y="3398"/>
                  </a:cubicBezTo>
                  <a:cubicBezTo>
                    <a:pt x="4210" y="3398"/>
                    <a:pt x="4461" y="3340"/>
                    <a:pt x="4704" y="3218"/>
                  </a:cubicBezTo>
                  <a:cubicBezTo>
                    <a:pt x="4804" y="3152"/>
                    <a:pt x="4904" y="3085"/>
                    <a:pt x="5004" y="3018"/>
                  </a:cubicBezTo>
                  <a:cubicBezTo>
                    <a:pt x="5071" y="2951"/>
                    <a:pt x="5104" y="2918"/>
                    <a:pt x="5104" y="2918"/>
                  </a:cubicBezTo>
                  <a:lnTo>
                    <a:pt x="5104" y="2918"/>
                  </a:lnTo>
                  <a:cubicBezTo>
                    <a:pt x="4971" y="2985"/>
                    <a:pt x="4804" y="3051"/>
                    <a:pt x="4670" y="3118"/>
                  </a:cubicBezTo>
                  <a:cubicBezTo>
                    <a:pt x="4470" y="3218"/>
                    <a:pt x="4245" y="3268"/>
                    <a:pt x="4020" y="3268"/>
                  </a:cubicBezTo>
                  <a:cubicBezTo>
                    <a:pt x="3795" y="3268"/>
                    <a:pt x="3570" y="3218"/>
                    <a:pt x="3369" y="3118"/>
                  </a:cubicBezTo>
                  <a:lnTo>
                    <a:pt x="3303" y="3118"/>
                  </a:lnTo>
                  <a:lnTo>
                    <a:pt x="3269" y="3152"/>
                  </a:lnTo>
                  <a:lnTo>
                    <a:pt x="817" y="5375"/>
                  </a:lnTo>
                  <a:lnTo>
                    <a:pt x="203" y="5242"/>
                  </a:lnTo>
                  <a:lnTo>
                    <a:pt x="203" y="5242"/>
                  </a:lnTo>
                  <a:cubicBezTo>
                    <a:pt x="209" y="5120"/>
                    <a:pt x="228" y="4995"/>
                    <a:pt x="233" y="4854"/>
                  </a:cubicBezTo>
                  <a:lnTo>
                    <a:pt x="233" y="4854"/>
                  </a:lnTo>
                  <a:lnTo>
                    <a:pt x="376" y="4711"/>
                  </a:lnTo>
                  <a:lnTo>
                    <a:pt x="376" y="4711"/>
                  </a:lnTo>
                  <a:lnTo>
                    <a:pt x="601" y="4786"/>
                  </a:lnTo>
                  <a:lnTo>
                    <a:pt x="768" y="4819"/>
                  </a:lnTo>
                  <a:lnTo>
                    <a:pt x="734" y="4686"/>
                  </a:lnTo>
                  <a:cubicBezTo>
                    <a:pt x="734" y="4597"/>
                    <a:pt x="708" y="4482"/>
                    <a:pt x="702" y="4388"/>
                  </a:cubicBezTo>
                  <a:lnTo>
                    <a:pt x="702" y="4388"/>
                  </a:lnTo>
                  <a:lnTo>
                    <a:pt x="981" y="4134"/>
                  </a:lnTo>
                  <a:lnTo>
                    <a:pt x="981" y="4134"/>
                  </a:lnTo>
                  <a:lnTo>
                    <a:pt x="1435" y="4286"/>
                  </a:lnTo>
                  <a:lnTo>
                    <a:pt x="1601" y="4319"/>
                  </a:lnTo>
                  <a:lnTo>
                    <a:pt x="1601" y="4152"/>
                  </a:lnTo>
                  <a:cubicBezTo>
                    <a:pt x="1572" y="4004"/>
                    <a:pt x="1542" y="3829"/>
                    <a:pt x="1513" y="3652"/>
                  </a:cubicBezTo>
                  <a:lnTo>
                    <a:pt x="1513" y="3652"/>
                  </a:lnTo>
                  <a:lnTo>
                    <a:pt x="1601" y="3585"/>
                  </a:lnTo>
                  <a:lnTo>
                    <a:pt x="1874" y="3343"/>
                  </a:lnTo>
                  <a:lnTo>
                    <a:pt x="1874" y="3343"/>
                  </a:lnTo>
                  <a:lnTo>
                    <a:pt x="2302" y="3485"/>
                  </a:lnTo>
                  <a:lnTo>
                    <a:pt x="2469" y="3518"/>
                  </a:lnTo>
                  <a:lnTo>
                    <a:pt x="2435" y="3352"/>
                  </a:lnTo>
                  <a:cubicBezTo>
                    <a:pt x="2406" y="3206"/>
                    <a:pt x="2377" y="3035"/>
                    <a:pt x="2370" y="2883"/>
                  </a:cubicBezTo>
                  <a:lnTo>
                    <a:pt x="2370" y="2883"/>
                  </a:lnTo>
                  <a:lnTo>
                    <a:pt x="2669" y="2584"/>
                  </a:lnTo>
                  <a:lnTo>
                    <a:pt x="2702" y="2551"/>
                  </a:lnTo>
                  <a:lnTo>
                    <a:pt x="2669" y="2451"/>
                  </a:lnTo>
                  <a:cubicBezTo>
                    <a:pt x="2435" y="2051"/>
                    <a:pt x="2402" y="1550"/>
                    <a:pt x="2602" y="1117"/>
                  </a:cubicBezTo>
                  <a:cubicBezTo>
                    <a:pt x="2861" y="495"/>
                    <a:pt x="3442" y="177"/>
                    <a:pt x="4025" y="177"/>
                  </a:cubicBezTo>
                  <a:cubicBezTo>
                    <a:pt x="4569" y="177"/>
                    <a:pt x="5115" y="453"/>
                    <a:pt x="5404" y="1017"/>
                  </a:cubicBezTo>
                  <a:cubicBezTo>
                    <a:pt x="5604" y="1484"/>
                    <a:pt x="5604" y="1984"/>
                    <a:pt x="5404" y="2451"/>
                  </a:cubicBezTo>
                  <a:cubicBezTo>
                    <a:pt x="5304" y="2618"/>
                    <a:pt x="5204" y="2751"/>
                    <a:pt x="5104" y="2918"/>
                  </a:cubicBezTo>
                  <a:cubicBezTo>
                    <a:pt x="5237" y="2785"/>
                    <a:pt x="5371" y="2651"/>
                    <a:pt x="5471" y="2484"/>
                  </a:cubicBezTo>
                  <a:cubicBezTo>
                    <a:pt x="5704" y="2017"/>
                    <a:pt x="5738" y="1450"/>
                    <a:pt x="5504" y="983"/>
                  </a:cubicBezTo>
                  <a:cubicBezTo>
                    <a:pt x="5337" y="616"/>
                    <a:pt x="5071" y="350"/>
                    <a:pt x="4737" y="183"/>
                  </a:cubicBezTo>
                  <a:cubicBezTo>
                    <a:pt x="4490" y="59"/>
                    <a:pt x="4228" y="1"/>
                    <a:pt x="3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3660275" y="3513800"/>
              <a:ext cx="351950" cy="350825"/>
            </a:xfrm>
            <a:custGeom>
              <a:avLst/>
              <a:gdLst/>
              <a:ahLst/>
              <a:cxnLst/>
              <a:rect l="l" t="t" r="r" b="b"/>
              <a:pathLst>
                <a:path w="14078" h="14033" extrusionOk="0">
                  <a:moveTo>
                    <a:pt x="13844" y="0"/>
                  </a:moveTo>
                  <a:cubicBezTo>
                    <a:pt x="13811" y="67"/>
                    <a:pt x="13811" y="167"/>
                    <a:pt x="13811" y="234"/>
                  </a:cubicBezTo>
                  <a:lnTo>
                    <a:pt x="13811" y="1034"/>
                  </a:lnTo>
                  <a:cubicBezTo>
                    <a:pt x="13811" y="1735"/>
                    <a:pt x="13844" y="2669"/>
                    <a:pt x="13844" y="3870"/>
                  </a:cubicBezTo>
                  <a:cubicBezTo>
                    <a:pt x="13877" y="5070"/>
                    <a:pt x="13877" y="6505"/>
                    <a:pt x="13844" y="8106"/>
                  </a:cubicBezTo>
                  <a:cubicBezTo>
                    <a:pt x="13844" y="8907"/>
                    <a:pt x="13811" y="9740"/>
                    <a:pt x="13811" y="10608"/>
                  </a:cubicBezTo>
                  <a:cubicBezTo>
                    <a:pt x="13811" y="11041"/>
                    <a:pt x="13777" y="11475"/>
                    <a:pt x="13711" y="11875"/>
                  </a:cubicBezTo>
                  <a:cubicBezTo>
                    <a:pt x="13644" y="12309"/>
                    <a:pt x="13410" y="12709"/>
                    <a:pt x="13077" y="12976"/>
                  </a:cubicBezTo>
                  <a:cubicBezTo>
                    <a:pt x="12710" y="13210"/>
                    <a:pt x="12310" y="13343"/>
                    <a:pt x="11876" y="13376"/>
                  </a:cubicBezTo>
                  <a:cubicBezTo>
                    <a:pt x="11442" y="13443"/>
                    <a:pt x="10975" y="13510"/>
                    <a:pt x="10575" y="13543"/>
                  </a:cubicBezTo>
                  <a:cubicBezTo>
                    <a:pt x="9708" y="13643"/>
                    <a:pt x="8874" y="13710"/>
                    <a:pt x="8073" y="13743"/>
                  </a:cubicBezTo>
                  <a:cubicBezTo>
                    <a:pt x="6897" y="13818"/>
                    <a:pt x="5797" y="13856"/>
                    <a:pt x="4813" y="13856"/>
                  </a:cubicBezTo>
                  <a:cubicBezTo>
                    <a:pt x="4485" y="13856"/>
                    <a:pt x="4171" y="13852"/>
                    <a:pt x="3870" y="13843"/>
                  </a:cubicBezTo>
                  <a:cubicBezTo>
                    <a:pt x="2669" y="13843"/>
                    <a:pt x="1702" y="13777"/>
                    <a:pt x="1035" y="13743"/>
                  </a:cubicBezTo>
                  <a:lnTo>
                    <a:pt x="268" y="13677"/>
                  </a:lnTo>
                  <a:lnTo>
                    <a:pt x="1" y="13677"/>
                  </a:lnTo>
                  <a:cubicBezTo>
                    <a:pt x="68" y="13710"/>
                    <a:pt x="168" y="13743"/>
                    <a:pt x="268" y="13743"/>
                  </a:cubicBezTo>
                  <a:cubicBezTo>
                    <a:pt x="435" y="13777"/>
                    <a:pt x="701" y="13810"/>
                    <a:pt x="1035" y="13810"/>
                  </a:cubicBezTo>
                  <a:cubicBezTo>
                    <a:pt x="1702" y="13877"/>
                    <a:pt x="2669" y="13977"/>
                    <a:pt x="3870" y="14010"/>
                  </a:cubicBezTo>
                  <a:cubicBezTo>
                    <a:pt x="4368" y="14024"/>
                    <a:pt x="4905" y="14032"/>
                    <a:pt x="5478" y="14032"/>
                  </a:cubicBezTo>
                  <a:cubicBezTo>
                    <a:pt x="6288" y="14032"/>
                    <a:pt x="7169" y="14016"/>
                    <a:pt x="8107" y="13977"/>
                  </a:cubicBezTo>
                  <a:cubicBezTo>
                    <a:pt x="8907" y="13910"/>
                    <a:pt x="9741" y="13843"/>
                    <a:pt x="10608" y="13777"/>
                  </a:cubicBezTo>
                  <a:cubicBezTo>
                    <a:pt x="11042" y="13710"/>
                    <a:pt x="11476" y="13677"/>
                    <a:pt x="11909" y="13610"/>
                  </a:cubicBezTo>
                  <a:cubicBezTo>
                    <a:pt x="12376" y="13577"/>
                    <a:pt x="12843" y="13410"/>
                    <a:pt x="13210" y="13143"/>
                  </a:cubicBezTo>
                  <a:cubicBezTo>
                    <a:pt x="13611" y="12843"/>
                    <a:pt x="13844" y="12409"/>
                    <a:pt x="13911" y="11942"/>
                  </a:cubicBezTo>
                  <a:cubicBezTo>
                    <a:pt x="14011" y="11475"/>
                    <a:pt x="14044" y="11041"/>
                    <a:pt x="14011" y="10608"/>
                  </a:cubicBezTo>
                  <a:cubicBezTo>
                    <a:pt x="14078" y="9707"/>
                    <a:pt x="14078" y="8873"/>
                    <a:pt x="14078" y="8106"/>
                  </a:cubicBezTo>
                  <a:cubicBezTo>
                    <a:pt x="14078" y="6505"/>
                    <a:pt x="14044" y="5070"/>
                    <a:pt x="14044" y="3870"/>
                  </a:cubicBezTo>
                  <a:cubicBezTo>
                    <a:pt x="14011" y="2669"/>
                    <a:pt x="13978" y="1701"/>
                    <a:pt x="13944" y="1034"/>
                  </a:cubicBezTo>
                  <a:cubicBezTo>
                    <a:pt x="13911" y="701"/>
                    <a:pt x="13877" y="467"/>
                    <a:pt x="13877" y="234"/>
                  </a:cubicBezTo>
                  <a:cubicBezTo>
                    <a:pt x="13877" y="167"/>
                    <a:pt x="13877" y="67"/>
                    <a:pt x="138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3635275" y="3794825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469" y="1"/>
                  </a:moveTo>
                  <a:lnTo>
                    <a:pt x="3469" y="1"/>
                  </a:lnTo>
                  <a:cubicBezTo>
                    <a:pt x="3136" y="234"/>
                    <a:pt x="2802" y="468"/>
                    <a:pt x="2502" y="734"/>
                  </a:cubicBezTo>
                  <a:cubicBezTo>
                    <a:pt x="1968" y="1235"/>
                    <a:pt x="1168" y="1902"/>
                    <a:pt x="334" y="2636"/>
                  </a:cubicBezTo>
                  <a:lnTo>
                    <a:pt x="134" y="2836"/>
                  </a:lnTo>
                  <a:lnTo>
                    <a:pt x="0" y="2936"/>
                  </a:lnTo>
                  <a:lnTo>
                    <a:pt x="134" y="3003"/>
                  </a:lnTo>
                  <a:cubicBezTo>
                    <a:pt x="968" y="3370"/>
                    <a:pt x="1735" y="3803"/>
                    <a:pt x="2502" y="4270"/>
                  </a:cubicBezTo>
                  <a:cubicBezTo>
                    <a:pt x="2802" y="4470"/>
                    <a:pt x="3136" y="4637"/>
                    <a:pt x="3469" y="4804"/>
                  </a:cubicBezTo>
                  <a:cubicBezTo>
                    <a:pt x="3202" y="4537"/>
                    <a:pt x="2902" y="4304"/>
                    <a:pt x="2602" y="4103"/>
                  </a:cubicBezTo>
                  <a:cubicBezTo>
                    <a:pt x="1881" y="3633"/>
                    <a:pt x="1160" y="3222"/>
                    <a:pt x="384" y="2869"/>
                  </a:cubicBezTo>
                  <a:lnTo>
                    <a:pt x="384" y="2869"/>
                  </a:lnTo>
                  <a:lnTo>
                    <a:pt x="501" y="2769"/>
                  </a:lnTo>
                  <a:cubicBezTo>
                    <a:pt x="1334" y="2035"/>
                    <a:pt x="2102" y="1335"/>
                    <a:pt x="2635" y="834"/>
                  </a:cubicBezTo>
                  <a:cubicBezTo>
                    <a:pt x="2936" y="601"/>
                    <a:pt x="3202" y="301"/>
                    <a:pt x="34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3384250" y="1560725"/>
              <a:ext cx="251875" cy="228625"/>
            </a:xfrm>
            <a:custGeom>
              <a:avLst/>
              <a:gdLst/>
              <a:ahLst/>
              <a:cxnLst/>
              <a:rect l="l" t="t" r="r" b="b"/>
              <a:pathLst>
                <a:path w="10075" h="9145" extrusionOk="0">
                  <a:moveTo>
                    <a:pt x="4070" y="1"/>
                  </a:moveTo>
                  <a:cubicBezTo>
                    <a:pt x="3603" y="1"/>
                    <a:pt x="3136" y="67"/>
                    <a:pt x="2703" y="234"/>
                  </a:cubicBezTo>
                  <a:cubicBezTo>
                    <a:pt x="2136" y="434"/>
                    <a:pt x="1602" y="768"/>
                    <a:pt x="1168" y="1235"/>
                  </a:cubicBezTo>
                  <a:cubicBezTo>
                    <a:pt x="668" y="1768"/>
                    <a:pt x="301" y="2436"/>
                    <a:pt x="167" y="3169"/>
                  </a:cubicBezTo>
                  <a:cubicBezTo>
                    <a:pt x="1" y="4003"/>
                    <a:pt x="101" y="4871"/>
                    <a:pt x="368" y="5671"/>
                  </a:cubicBezTo>
                  <a:cubicBezTo>
                    <a:pt x="701" y="6572"/>
                    <a:pt x="1235" y="7372"/>
                    <a:pt x="1969" y="7940"/>
                  </a:cubicBezTo>
                  <a:cubicBezTo>
                    <a:pt x="2769" y="8573"/>
                    <a:pt x="3737" y="8974"/>
                    <a:pt x="4737" y="9107"/>
                  </a:cubicBezTo>
                  <a:cubicBezTo>
                    <a:pt x="4930" y="9132"/>
                    <a:pt x="5122" y="9144"/>
                    <a:pt x="5312" y="9144"/>
                  </a:cubicBezTo>
                  <a:cubicBezTo>
                    <a:pt x="6141" y="9144"/>
                    <a:pt x="6940" y="8914"/>
                    <a:pt x="7673" y="8507"/>
                  </a:cubicBezTo>
                  <a:cubicBezTo>
                    <a:pt x="8874" y="7806"/>
                    <a:pt x="9708" y="6605"/>
                    <a:pt x="9974" y="5238"/>
                  </a:cubicBezTo>
                  <a:cubicBezTo>
                    <a:pt x="10041" y="4804"/>
                    <a:pt x="10075" y="4404"/>
                    <a:pt x="10041" y="3970"/>
                  </a:cubicBezTo>
                  <a:cubicBezTo>
                    <a:pt x="9941" y="3236"/>
                    <a:pt x="9641" y="2536"/>
                    <a:pt x="9207" y="1935"/>
                  </a:cubicBezTo>
                  <a:cubicBezTo>
                    <a:pt x="8540" y="1101"/>
                    <a:pt x="7573" y="501"/>
                    <a:pt x="6505" y="301"/>
                  </a:cubicBezTo>
                  <a:cubicBezTo>
                    <a:pt x="6322" y="267"/>
                    <a:pt x="6130" y="251"/>
                    <a:pt x="5938" y="251"/>
                  </a:cubicBezTo>
                  <a:cubicBezTo>
                    <a:pt x="5746" y="251"/>
                    <a:pt x="5555" y="267"/>
                    <a:pt x="5371" y="301"/>
                  </a:cubicBezTo>
                  <a:cubicBezTo>
                    <a:pt x="5738" y="301"/>
                    <a:pt x="6138" y="367"/>
                    <a:pt x="6505" y="434"/>
                  </a:cubicBezTo>
                  <a:cubicBezTo>
                    <a:pt x="7539" y="634"/>
                    <a:pt x="8440" y="1235"/>
                    <a:pt x="9074" y="2069"/>
                  </a:cubicBezTo>
                  <a:cubicBezTo>
                    <a:pt x="9507" y="2636"/>
                    <a:pt x="9808" y="3303"/>
                    <a:pt x="9874" y="4037"/>
                  </a:cubicBezTo>
                  <a:cubicBezTo>
                    <a:pt x="9908" y="4437"/>
                    <a:pt x="9908" y="4837"/>
                    <a:pt x="9808" y="5204"/>
                  </a:cubicBezTo>
                  <a:cubicBezTo>
                    <a:pt x="9741" y="5638"/>
                    <a:pt x="9608" y="6038"/>
                    <a:pt x="9407" y="6405"/>
                  </a:cubicBezTo>
                  <a:cubicBezTo>
                    <a:pt x="9007" y="7206"/>
                    <a:pt x="8373" y="7906"/>
                    <a:pt x="7573" y="8340"/>
                  </a:cubicBezTo>
                  <a:cubicBezTo>
                    <a:pt x="6892" y="8748"/>
                    <a:pt x="6099" y="8935"/>
                    <a:pt x="5305" y="8935"/>
                  </a:cubicBezTo>
                  <a:cubicBezTo>
                    <a:pt x="5127" y="8935"/>
                    <a:pt x="4948" y="8925"/>
                    <a:pt x="4771" y="8907"/>
                  </a:cubicBezTo>
                  <a:cubicBezTo>
                    <a:pt x="3803" y="8807"/>
                    <a:pt x="2869" y="8407"/>
                    <a:pt x="2102" y="7806"/>
                  </a:cubicBezTo>
                  <a:cubicBezTo>
                    <a:pt x="1402" y="7239"/>
                    <a:pt x="868" y="6472"/>
                    <a:pt x="568" y="5638"/>
                  </a:cubicBezTo>
                  <a:cubicBezTo>
                    <a:pt x="268" y="4871"/>
                    <a:pt x="201" y="4037"/>
                    <a:pt x="334" y="3203"/>
                  </a:cubicBezTo>
                  <a:cubicBezTo>
                    <a:pt x="468" y="2502"/>
                    <a:pt x="801" y="1835"/>
                    <a:pt x="1302" y="1335"/>
                  </a:cubicBezTo>
                  <a:cubicBezTo>
                    <a:pt x="1702" y="901"/>
                    <a:pt x="2202" y="568"/>
                    <a:pt x="2736" y="334"/>
                  </a:cubicBezTo>
                  <a:cubicBezTo>
                    <a:pt x="3170" y="167"/>
                    <a:pt x="3603" y="101"/>
                    <a:pt x="4037" y="101"/>
                  </a:cubicBezTo>
                  <a:cubicBezTo>
                    <a:pt x="4437" y="101"/>
                    <a:pt x="4804" y="134"/>
                    <a:pt x="5171" y="267"/>
                  </a:cubicBezTo>
                  <a:cubicBezTo>
                    <a:pt x="5104" y="201"/>
                    <a:pt x="5004" y="167"/>
                    <a:pt x="4904" y="134"/>
                  </a:cubicBezTo>
                  <a:cubicBezTo>
                    <a:pt x="4637" y="67"/>
                    <a:pt x="4337" y="1"/>
                    <a:pt x="4070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3581900" y="1430625"/>
              <a:ext cx="205175" cy="157225"/>
            </a:xfrm>
            <a:custGeom>
              <a:avLst/>
              <a:gdLst/>
              <a:ahLst/>
              <a:cxnLst/>
              <a:rect l="l" t="t" r="r" b="b"/>
              <a:pathLst>
                <a:path w="8207" h="6289" extrusionOk="0">
                  <a:moveTo>
                    <a:pt x="8206" y="1"/>
                  </a:moveTo>
                  <a:cubicBezTo>
                    <a:pt x="8173" y="1"/>
                    <a:pt x="8073" y="635"/>
                    <a:pt x="7672" y="1569"/>
                  </a:cubicBezTo>
                  <a:cubicBezTo>
                    <a:pt x="6605" y="4037"/>
                    <a:pt x="4303" y="5772"/>
                    <a:pt x="1635" y="6105"/>
                  </a:cubicBezTo>
                  <a:cubicBezTo>
                    <a:pt x="1201" y="6163"/>
                    <a:pt x="837" y="6177"/>
                    <a:pt x="563" y="6177"/>
                  </a:cubicBezTo>
                  <a:cubicBezTo>
                    <a:pt x="306" y="6177"/>
                    <a:pt x="128" y="6165"/>
                    <a:pt x="48" y="6165"/>
                  </a:cubicBezTo>
                  <a:cubicBezTo>
                    <a:pt x="17" y="6165"/>
                    <a:pt x="0" y="6167"/>
                    <a:pt x="0" y="6172"/>
                  </a:cubicBezTo>
                  <a:cubicBezTo>
                    <a:pt x="134" y="6205"/>
                    <a:pt x="267" y="6239"/>
                    <a:pt x="434" y="6239"/>
                  </a:cubicBezTo>
                  <a:cubicBezTo>
                    <a:pt x="634" y="6272"/>
                    <a:pt x="834" y="6289"/>
                    <a:pt x="1034" y="6289"/>
                  </a:cubicBezTo>
                  <a:cubicBezTo>
                    <a:pt x="1235" y="6289"/>
                    <a:pt x="1435" y="6272"/>
                    <a:pt x="1635" y="6239"/>
                  </a:cubicBezTo>
                  <a:cubicBezTo>
                    <a:pt x="4403" y="6005"/>
                    <a:pt x="6805" y="4204"/>
                    <a:pt x="7806" y="1602"/>
                  </a:cubicBezTo>
                  <a:cubicBezTo>
                    <a:pt x="7973" y="1235"/>
                    <a:pt x="8073" y="835"/>
                    <a:pt x="8173" y="434"/>
                  </a:cubicBezTo>
                  <a:cubicBezTo>
                    <a:pt x="8206" y="301"/>
                    <a:pt x="8206" y="134"/>
                    <a:pt x="8206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3762025" y="1415625"/>
              <a:ext cx="45050" cy="32550"/>
            </a:xfrm>
            <a:custGeom>
              <a:avLst/>
              <a:gdLst/>
              <a:ahLst/>
              <a:cxnLst/>
              <a:rect l="l" t="t" r="r" b="b"/>
              <a:pathLst>
                <a:path w="1802" h="1302" extrusionOk="0">
                  <a:moveTo>
                    <a:pt x="1068" y="0"/>
                  </a:moveTo>
                  <a:lnTo>
                    <a:pt x="968" y="100"/>
                  </a:lnTo>
                  <a:lnTo>
                    <a:pt x="901" y="134"/>
                  </a:lnTo>
                  <a:cubicBezTo>
                    <a:pt x="568" y="467"/>
                    <a:pt x="234" y="834"/>
                    <a:pt x="0" y="1235"/>
                  </a:cubicBezTo>
                  <a:cubicBezTo>
                    <a:pt x="383" y="979"/>
                    <a:pt x="736" y="694"/>
                    <a:pt x="1028" y="348"/>
                  </a:cubicBezTo>
                  <a:lnTo>
                    <a:pt x="1028" y="348"/>
                  </a:lnTo>
                  <a:cubicBezTo>
                    <a:pt x="1226" y="704"/>
                    <a:pt x="1500" y="1030"/>
                    <a:pt x="1802" y="1301"/>
                  </a:cubicBezTo>
                  <a:cubicBezTo>
                    <a:pt x="1635" y="868"/>
                    <a:pt x="1401" y="467"/>
                    <a:pt x="1135" y="100"/>
                  </a:cubicBezTo>
                  <a:lnTo>
                    <a:pt x="1068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3907125" y="1570725"/>
              <a:ext cx="171825" cy="171000"/>
            </a:xfrm>
            <a:custGeom>
              <a:avLst/>
              <a:gdLst/>
              <a:ahLst/>
              <a:cxnLst/>
              <a:rect l="l" t="t" r="r" b="b"/>
              <a:pathLst>
                <a:path w="6873" h="6840" extrusionOk="0">
                  <a:moveTo>
                    <a:pt x="1" y="1"/>
                  </a:moveTo>
                  <a:lnTo>
                    <a:pt x="1" y="6839"/>
                  </a:lnTo>
                  <a:lnTo>
                    <a:pt x="6872" y="6839"/>
                  </a:lnTo>
                  <a:lnTo>
                    <a:pt x="6872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3899625" y="1373925"/>
              <a:ext cx="192650" cy="192675"/>
            </a:xfrm>
            <a:custGeom>
              <a:avLst/>
              <a:gdLst/>
              <a:ahLst/>
              <a:cxnLst/>
              <a:rect l="l" t="t" r="r" b="b"/>
              <a:pathLst>
                <a:path w="7706" h="7707" extrusionOk="0">
                  <a:moveTo>
                    <a:pt x="6805" y="1"/>
                  </a:moveTo>
                  <a:lnTo>
                    <a:pt x="0" y="901"/>
                  </a:lnTo>
                  <a:lnTo>
                    <a:pt x="901" y="7706"/>
                  </a:lnTo>
                  <a:lnTo>
                    <a:pt x="7706" y="6805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3872925" y="1190450"/>
              <a:ext cx="192675" cy="191850"/>
            </a:xfrm>
            <a:custGeom>
              <a:avLst/>
              <a:gdLst/>
              <a:ahLst/>
              <a:cxnLst/>
              <a:rect l="l" t="t" r="r" b="b"/>
              <a:pathLst>
                <a:path w="7707" h="7674" extrusionOk="0">
                  <a:moveTo>
                    <a:pt x="6806" y="1"/>
                  </a:moveTo>
                  <a:lnTo>
                    <a:pt x="1" y="902"/>
                  </a:lnTo>
                  <a:lnTo>
                    <a:pt x="902" y="7673"/>
                  </a:lnTo>
                  <a:lnTo>
                    <a:pt x="7706" y="6772"/>
                  </a:lnTo>
                  <a:lnTo>
                    <a:pt x="680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3614425" y="1189625"/>
              <a:ext cx="193500" cy="193500"/>
            </a:xfrm>
            <a:custGeom>
              <a:avLst/>
              <a:gdLst/>
              <a:ahLst/>
              <a:cxnLst/>
              <a:rect l="l" t="t" r="r" b="b"/>
              <a:pathLst>
                <a:path w="7740" h="7740" extrusionOk="0">
                  <a:moveTo>
                    <a:pt x="968" y="1"/>
                  </a:moveTo>
                  <a:lnTo>
                    <a:pt x="0" y="6772"/>
                  </a:lnTo>
                  <a:lnTo>
                    <a:pt x="6805" y="7739"/>
                  </a:lnTo>
                  <a:lnTo>
                    <a:pt x="7739" y="96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3795375" y="1301350"/>
              <a:ext cx="88425" cy="6750"/>
            </a:xfrm>
            <a:custGeom>
              <a:avLst/>
              <a:gdLst/>
              <a:ahLst/>
              <a:cxnLst/>
              <a:rect l="l" t="t" r="r" b="b"/>
              <a:pathLst>
                <a:path w="3537" h="270" extrusionOk="0">
                  <a:moveTo>
                    <a:pt x="2397" y="0"/>
                  </a:moveTo>
                  <a:cubicBezTo>
                    <a:pt x="2190" y="0"/>
                    <a:pt x="1981" y="11"/>
                    <a:pt x="1769" y="35"/>
                  </a:cubicBezTo>
                  <a:cubicBezTo>
                    <a:pt x="1662" y="29"/>
                    <a:pt x="1556" y="26"/>
                    <a:pt x="1450" y="26"/>
                  </a:cubicBezTo>
                  <a:cubicBezTo>
                    <a:pt x="957" y="26"/>
                    <a:pt x="467" y="86"/>
                    <a:pt x="1" y="168"/>
                  </a:cubicBezTo>
                  <a:cubicBezTo>
                    <a:pt x="367" y="233"/>
                    <a:pt x="747" y="270"/>
                    <a:pt x="1132" y="270"/>
                  </a:cubicBezTo>
                  <a:cubicBezTo>
                    <a:pt x="1343" y="270"/>
                    <a:pt x="1556" y="259"/>
                    <a:pt x="1769" y="235"/>
                  </a:cubicBezTo>
                  <a:cubicBezTo>
                    <a:pt x="1875" y="241"/>
                    <a:pt x="1981" y="244"/>
                    <a:pt x="2088" y="244"/>
                  </a:cubicBezTo>
                  <a:cubicBezTo>
                    <a:pt x="2581" y="244"/>
                    <a:pt x="3070" y="184"/>
                    <a:pt x="3537" y="102"/>
                  </a:cubicBezTo>
                  <a:cubicBezTo>
                    <a:pt x="3149" y="37"/>
                    <a:pt x="2775" y="0"/>
                    <a:pt x="2397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2531975" y="1572050"/>
              <a:ext cx="247700" cy="225550"/>
            </a:xfrm>
            <a:custGeom>
              <a:avLst/>
              <a:gdLst/>
              <a:ahLst/>
              <a:cxnLst/>
              <a:rect l="l" t="t" r="r" b="b"/>
              <a:pathLst>
                <a:path w="9908" h="9022" extrusionOk="0">
                  <a:moveTo>
                    <a:pt x="6906" y="715"/>
                  </a:moveTo>
                  <a:cubicBezTo>
                    <a:pt x="6930" y="727"/>
                    <a:pt x="6959" y="739"/>
                    <a:pt x="6990" y="750"/>
                  </a:cubicBezTo>
                  <a:lnTo>
                    <a:pt x="6990" y="750"/>
                  </a:lnTo>
                  <a:cubicBezTo>
                    <a:pt x="6962" y="738"/>
                    <a:pt x="6934" y="726"/>
                    <a:pt x="6906" y="715"/>
                  </a:cubicBezTo>
                  <a:close/>
                  <a:moveTo>
                    <a:pt x="5205" y="1"/>
                  </a:moveTo>
                  <a:cubicBezTo>
                    <a:pt x="5127" y="1"/>
                    <a:pt x="5049" y="5"/>
                    <a:pt x="4971" y="15"/>
                  </a:cubicBezTo>
                  <a:cubicBezTo>
                    <a:pt x="3970" y="15"/>
                    <a:pt x="3003" y="315"/>
                    <a:pt x="2169" y="848"/>
                  </a:cubicBezTo>
                  <a:cubicBezTo>
                    <a:pt x="1568" y="1215"/>
                    <a:pt x="1068" y="1716"/>
                    <a:pt x="701" y="2316"/>
                  </a:cubicBezTo>
                  <a:cubicBezTo>
                    <a:pt x="268" y="2983"/>
                    <a:pt x="34" y="3784"/>
                    <a:pt x="34" y="4584"/>
                  </a:cubicBezTo>
                  <a:cubicBezTo>
                    <a:pt x="1" y="5452"/>
                    <a:pt x="234" y="6319"/>
                    <a:pt x="701" y="7086"/>
                  </a:cubicBezTo>
                  <a:cubicBezTo>
                    <a:pt x="1202" y="7920"/>
                    <a:pt x="1969" y="8521"/>
                    <a:pt x="2903" y="8787"/>
                  </a:cubicBezTo>
                  <a:cubicBezTo>
                    <a:pt x="3381" y="8947"/>
                    <a:pt x="3879" y="9022"/>
                    <a:pt x="4375" y="9022"/>
                  </a:cubicBezTo>
                  <a:cubicBezTo>
                    <a:pt x="4813" y="9022"/>
                    <a:pt x="5249" y="8964"/>
                    <a:pt x="5671" y="8854"/>
                  </a:cubicBezTo>
                  <a:cubicBezTo>
                    <a:pt x="6539" y="8654"/>
                    <a:pt x="7339" y="8220"/>
                    <a:pt x="7973" y="7620"/>
                  </a:cubicBezTo>
                  <a:cubicBezTo>
                    <a:pt x="8573" y="7086"/>
                    <a:pt x="9007" y="6419"/>
                    <a:pt x="9307" y="5652"/>
                  </a:cubicBezTo>
                  <a:cubicBezTo>
                    <a:pt x="9908" y="4017"/>
                    <a:pt x="9307" y="2149"/>
                    <a:pt x="7873" y="1149"/>
                  </a:cubicBezTo>
                  <a:cubicBezTo>
                    <a:pt x="7673" y="1015"/>
                    <a:pt x="7439" y="882"/>
                    <a:pt x="7172" y="782"/>
                  </a:cubicBezTo>
                  <a:cubicBezTo>
                    <a:pt x="7109" y="782"/>
                    <a:pt x="7045" y="768"/>
                    <a:pt x="6990" y="750"/>
                  </a:cubicBezTo>
                  <a:lnTo>
                    <a:pt x="6990" y="750"/>
                  </a:lnTo>
                  <a:cubicBezTo>
                    <a:pt x="7290" y="877"/>
                    <a:pt x="7565" y="1035"/>
                    <a:pt x="7840" y="1249"/>
                  </a:cubicBezTo>
                  <a:cubicBezTo>
                    <a:pt x="8607" y="1816"/>
                    <a:pt x="9141" y="2683"/>
                    <a:pt x="9307" y="3650"/>
                  </a:cubicBezTo>
                  <a:cubicBezTo>
                    <a:pt x="9441" y="4318"/>
                    <a:pt x="9374" y="4985"/>
                    <a:pt x="9141" y="5619"/>
                  </a:cubicBezTo>
                  <a:cubicBezTo>
                    <a:pt x="8840" y="6319"/>
                    <a:pt x="8407" y="6953"/>
                    <a:pt x="7840" y="7487"/>
                  </a:cubicBezTo>
                  <a:cubicBezTo>
                    <a:pt x="7206" y="8054"/>
                    <a:pt x="6439" y="8454"/>
                    <a:pt x="5638" y="8654"/>
                  </a:cubicBezTo>
                  <a:cubicBezTo>
                    <a:pt x="5233" y="8759"/>
                    <a:pt x="4827" y="8810"/>
                    <a:pt x="4422" y="8810"/>
                  </a:cubicBezTo>
                  <a:cubicBezTo>
                    <a:pt x="3927" y="8810"/>
                    <a:pt x="3431" y="8734"/>
                    <a:pt x="2936" y="8587"/>
                  </a:cubicBezTo>
                  <a:cubicBezTo>
                    <a:pt x="2102" y="8320"/>
                    <a:pt x="1335" y="7753"/>
                    <a:pt x="868" y="6986"/>
                  </a:cubicBezTo>
                  <a:cubicBezTo>
                    <a:pt x="434" y="6252"/>
                    <a:pt x="201" y="5418"/>
                    <a:pt x="234" y="4584"/>
                  </a:cubicBezTo>
                  <a:cubicBezTo>
                    <a:pt x="234" y="3817"/>
                    <a:pt x="468" y="3050"/>
                    <a:pt x="868" y="2416"/>
                  </a:cubicBezTo>
                  <a:cubicBezTo>
                    <a:pt x="1202" y="1849"/>
                    <a:pt x="1669" y="1349"/>
                    <a:pt x="2236" y="982"/>
                  </a:cubicBezTo>
                  <a:cubicBezTo>
                    <a:pt x="3036" y="448"/>
                    <a:pt x="4004" y="148"/>
                    <a:pt x="4971" y="81"/>
                  </a:cubicBezTo>
                  <a:cubicBezTo>
                    <a:pt x="5073" y="76"/>
                    <a:pt x="5169" y="74"/>
                    <a:pt x="5257" y="74"/>
                  </a:cubicBezTo>
                  <a:cubicBezTo>
                    <a:pt x="5683" y="74"/>
                    <a:pt x="5939" y="122"/>
                    <a:pt x="6015" y="122"/>
                  </a:cubicBezTo>
                  <a:cubicBezTo>
                    <a:pt x="6030" y="122"/>
                    <a:pt x="6038" y="119"/>
                    <a:pt x="6038" y="115"/>
                  </a:cubicBezTo>
                  <a:cubicBezTo>
                    <a:pt x="5972" y="81"/>
                    <a:pt x="5872" y="48"/>
                    <a:pt x="5771" y="48"/>
                  </a:cubicBezTo>
                  <a:cubicBezTo>
                    <a:pt x="5583" y="24"/>
                    <a:pt x="5394" y="1"/>
                    <a:pt x="5205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2762150" y="1329725"/>
              <a:ext cx="338600" cy="338600"/>
            </a:xfrm>
            <a:custGeom>
              <a:avLst/>
              <a:gdLst/>
              <a:ahLst/>
              <a:cxnLst/>
              <a:rect l="l" t="t" r="r" b="b"/>
              <a:pathLst>
                <a:path w="13544" h="13544" extrusionOk="0">
                  <a:moveTo>
                    <a:pt x="13477" y="1"/>
                  </a:moveTo>
                  <a:cubicBezTo>
                    <a:pt x="13477" y="267"/>
                    <a:pt x="13477" y="568"/>
                    <a:pt x="13477" y="835"/>
                  </a:cubicBezTo>
                  <a:cubicBezTo>
                    <a:pt x="13443" y="1602"/>
                    <a:pt x="13343" y="2369"/>
                    <a:pt x="13176" y="3103"/>
                  </a:cubicBezTo>
                  <a:cubicBezTo>
                    <a:pt x="12676" y="5571"/>
                    <a:pt x="11442" y="7873"/>
                    <a:pt x="9674" y="9674"/>
                  </a:cubicBezTo>
                  <a:cubicBezTo>
                    <a:pt x="7305" y="11976"/>
                    <a:pt x="4170" y="13343"/>
                    <a:pt x="834" y="13444"/>
                  </a:cubicBezTo>
                  <a:cubicBezTo>
                    <a:pt x="567" y="13460"/>
                    <a:pt x="359" y="13460"/>
                    <a:pt x="217" y="13460"/>
                  </a:cubicBezTo>
                  <a:cubicBezTo>
                    <a:pt x="75" y="13460"/>
                    <a:pt x="0" y="13460"/>
                    <a:pt x="0" y="13477"/>
                  </a:cubicBezTo>
                  <a:cubicBezTo>
                    <a:pt x="67" y="13477"/>
                    <a:pt x="167" y="13510"/>
                    <a:pt x="234" y="13510"/>
                  </a:cubicBezTo>
                  <a:cubicBezTo>
                    <a:pt x="434" y="13510"/>
                    <a:pt x="634" y="13544"/>
                    <a:pt x="868" y="13544"/>
                  </a:cubicBezTo>
                  <a:cubicBezTo>
                    <a:pt x="1635" y="13544"/>
                    <a:pt x="2402" y="13477"/>
                    <a:pt x="3169" y="13310"/>
                  </a:cubicBezTo>
                  <a:cubicBezTo>
                    <a:pt x="4270" y="13110"/>
                    <a:pt x="5371" y="12743"/>
                    <a:pt x="6405" y="12243"/>
                  </a:cubicBezTo>
                  <a:cubicBezTo>
                    <a:pt x="8973" y="11008"/>
                    <a:pt x="11008" y="8940"/>
                    <a:pt x="12242" y="6405"/>
                  </a:cubicBezTo>
                  <a:cubicBezTo>
                    <a:pt x="12743" y="5371"/>
                    <a:pt x="13110" y="4270"/>
                    <a:pt x="13343" y="3136"/>
                  </a:cubicBezTo>
                  <a:cubicBezTo>
                    <a:pt x="13477" y="2369"/>
                    <a:pt x="13543" y="1602"/>
                    <a:pt x="13543" y="835"/>
                  </a:cubicBezTo>
                  <a:cubicBezTo>
                    <a:pt x="13543" y="568"/>
                    <a:pt x="13510" y="368"/>
                    <a:pt x="13510" y="201"/>
                  </a:cubicBezTo>
                  <a:cubicBezTo>
                    <a:pt x="13510" y="134"/>
                    <a:pt x="13510" y="67"/>
                    <a:pt x="13477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3065700" y="1310550"/>
              <a:ext cx="79250" cy="72575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1535" y="0"/>
                  </a:moveTo>
                  <a:lnTo>
                    <a:pt x="1435" y="167"/>
                  </a:lnTo>
                  <a:lnTo>
                    <a:pt x="1368" y="301"/>
                  </a:lnTo>
                  <a:cubicBezTo>
                    <a:pt x="834" y="1135"/>
                    <a:pt x="367" y="2002"/>
                    <a:pt x="0" y="2902"/>
                  </a:cubicBezTo>
                  <a:cubicBezTo>
                    <a:pt x="567" y="2103"/>
                    <a:pt x="1100" y="1269"/>
                    <a:pt x="1534" y="403"/>
                  </a:cubicBezTo>
                  <a:lnTo>
                    <a:pt x="1534" y="403"/>
                  </a:lnTo>
                  <a:cubicBezTo>
                    <a:pt x="2038" y="1091"/>
                    <a:pt x="2574" y="1778"/>
                    <a:pt x="3169" y="2435"/>
                  </a:cubicBezTo>
                  <a:cubicBezTo>
                    <a:pt x="2702" y="1635"/>
                    <a:pt x="2202" y="868"/>
                    <a:pt x="1635" y="134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4483375" y="1766050"/>
              <a:ext cx="700525" cy="620100"/>
            </a:xfrm>
            <a:custGeom>
              <a:avLst/>
              <a:gdLst/>
              <a:ahLst/>
              <a:cxnLst/>
              <a:rect l="l" t="t" r="r" b="b"/>
              <a:pathLst>
                <a:path w="28021" h="24804" extrusionOk="0">
                  <a:moveTo>
                    <a:pt x="13994" y="1"/>
                  </a:moveTo>
                  <a:cubicBezTo>
                    <a:pt x="8982" y="1"/>
                    <a:pt x="4266" y="3063"/>
                    <a:pt x="2402" y="8033"/>
                  </a:cubicBezTo>
                  <a:cubicBezTo>
                    <a:pt x="0" y="14470"/>
                    <a:pt x="3236" y="21609"/>
                    <a:pt x="9641" y="24011"/>
                  </a:cubicBezTo>
                  <a:cubicBezTo>
                    <a:pt x="11082" y="24548"/>
                    <a:pt x="12558" y="24803"/>
                    <a:pt x="14008" y="24803"/>
                  </a:cubicBezTo>
                  <a:cubicBezTo>
                    <a:pt x="19037" y="24803"/>
                    <a:pt x="23755" y="21736"/>
                    <a:pt x="25619" y="16739"/>
                  </a:cubicBezTo>
                  <a:cubicBezTo>
                    <a:pt x="28020" y="10334"/>
                    <a:pt x="24785" y="3196"/>
                    <a:pt x="18347" y="794"/>
                  </a:cubicBezTo>
                  <a:cubicBezTo>
                    <a:pt x="16912" y="256"/>
                    <a:pt x="15441" y="1"/>
                    <a:pt x="13994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4701850" y="2065800"/>
              <a:ext cx="226025" cy="156250"/>
            </a:xfrm>
            <a:custGeom>
              <a:avLst/>
              <a:gdLst/>
              <a:ahLst/>
              <a:cxnLst/>
              <a:rect l="l" t="t" r="r" b="b"/>
              <a:pathLst>
                <a:path w="9041" h="6250" extrusionOk="0">
                  <a:moveTo>
                    <a:pt x="4370" y="1"/>
                  </a:moveTo>
                  <a:cubicBezTo>
                    <a:pt x="2431" y="1"/>
                    <a:pt x="693" y="1338"/>
                    <a:pt x="234" y="3314"/>
                  </a:cubicBezTo>
                  <a:lnTo>
                    <a:pt x="1" y="4315"/>
                  </a:lnTo>
                  <a:lnTo>
                    <a:pt x="8274" y="6250"/>
                  </a:lnTo>
                  <a:lnTo>
                    <a:pt x="8507" y="5249"/>
                  </a:lnTo>
                  <a:cubicBezTo>
                    <a:pt x="9041" y="2947"/>
                    <a:pt x="7640" y="646"/>
                    <a:pt x="5338" y="112"/>
                  </a:cubicBezTo>
                  <a:cubicBezTo>
                    <a:pt x="5013" y="37"/>
                    <a:pt x="4689" y="1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4767925" y="1952650"/>
              <a:ext cx="148275" cy="125425"/>
            </a:xfrm>
            <a:custGeom>
              <a:avLst/>
              <a:gdLst/>
              <a:ahLst/>
              <a:cxnLst/>
              <a:rect l="l" t="t" r="r" b="b"/>
              <a:pathLst>
                <a:path w="5931" h="5017" extrusionOk="0">
                  <a:moveTo>
                    <a:pt x="3177" y="0"/>
                  </a:moveTo>
                  <a:cubicBezTo>
                    <a:pt x="1305" y="0"/>
                    <a:pt x="1" y="2111"/>
                    <a:pt x="1061" y="3838"/>
                  </a:cubicBezTo>
                  <a:cubicBezTo>
                    <a:pt x="1569" y="4642"/>
                    <a:pt x="2376" y="5017"/>
                    <a:pt x="3175" y="5017"/>
                  </a:cubicBezTo>
                  <a:cubicBezTo>
                    <a:pt x="4265" y="5017"/>
                    <a:pt x="5342" y="4321"/>
                    <a:pt x="5631" y="3070"/>
                  </a:cubicBezTo>
                  <a:cubicBezTo>
                    <a:pt x="5931" y="1736"/>
                    <a:pt x="5097" y="402"/>
                    <a:pt x="3763" y="68"/>
                  </a:cubicBezTo>
                  <a:cubicBezTo>
                    <a:pt x="3563" y="22"/>
                    <a:pt x="3367" y="0"/>
                    <a:pt x="3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4527575" y="2187850"/>
              <a:ext cx="244350" cy="313575"/>
            </a:xfrm>
            <a:custGeom>
              <a:avLst/>
              <a:gdLst/>
              <a:ahLst/>
              <a:cxnLst/>
              <a:rect l="l" t="t" r="r" b="b"/>
              <a:pathLst>
                <a:path w="9774" h="12543" extrusionOk="0">
                  <a:moveTo>
                    <a:pt x="434" y="0"/>
                  </a:moveTo>
                  <a:cubicBezTo>
                    <a:pt x="200" y="434"/>
                    <a:pt x="200" y="968"/>
                    <a:pt x="434" y="1401"/>
                  </a:cubicBezTo>
                  <a:cubicBezTo>
                    <a:pt x="725" y="2010"/>
                    <a:pt x="701" y="2073"/>
                    <a:pt x="679" y="2073"/>
                  </a:cubicBezTo>
                  <a:cubicBezTo>
                    <a:pt x="673" y="2073"/>
                    <a:pt x="667" y="2068"/>
                    <a:pt x="667" y="2068"/>
                  </a:cubicBezTo>
                  <a:cubicBezTo>
                    <a:pt x="667" y="2068"/>
                    <a:pt x="67" y="2302"/>
                    <a:pt x="234" y="2836"/>
                  </a:cubicBezTo>
                  <a:cubicBezTo>
                    <a:pt x="401" y="3236"/>
                    <a:pt x="567" y="3636"/>
                    <a:pt x="768" y="4003"/>
                  </a:cubicBezTo>
                  <a:cubicBezTo>
                    <a:pt x="467" y="4303"/>
                    <a:pt x="267" y="4704"/>
                    <a:pt x="301" y="5137"/>
                  </a:cubicBezTo>
                  <a:cubicBezTo>
                    <a:pt x="100" y="5504"/>
                    <a:pt x="0" y="5904"/>
                    <a:pt x="0" y="6305"/>
                  </a:cubicBezTo>
                  <a:cubicBezTo>
                    <a:pt x="0" y="7005"/>
                    <a:pt x="1034" y="8540"/>
                    <a:pt x="1034" y="8540"/>
                  </a:cubicBezTo>
                  <a:lnTo>
                    <a:pt x="6705" y="12542"/>
                  </a:lnTo>
                  <a:lnTo>
                    <a:pt x="9774" y="8606"/>
                  </a:lnTo>
                  <a:lnTo>
                    <a:pt x="7572" y="6905"/>
                  </a:lnTo>
                  <a:cubicBezTo>
                    <a:pt x="7572" y="6905"/>
                    <a:pt x="6972" y="4503"/>
                    <a:pt x="6505" y="4103"/>
                  </a:cubicBezTo>
                  <a:cubicBezTo>
                    <a:pt x="6038" y="3669"/>
                    <a:pt x="4937" y="2502"/>
                    <a:pt x="4670" y="1568"/>
                  </a:cubicBezTo>
                  <a:cubicBezTo>
                    <a:pt x="4553" y="1122"/>
                    <a:pt x="4287" y="1056"/>
                    <a:pt x="4140" y="1056"/>
                  </a:cubicBezTo>
                  <a:cubicBezTo>
                    <a:pt x="4078" y="1056"/>
                    <a:pt x="4037" y="1068"/>
                    <a:pt x="4037" y="1068"/>
                  </a:cubicBezTo>
                  <a:lnTo>
                    <a:pt x="4437" y="3436"/>
                  </a:lnTo>
                  <a:lnTo>
                    <a:pt x="4437" y="343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4605125" y="2245375"/>
              <a:ext cx="60075" cy="52575"/>
            </a:xfrm>
            <a:custGeom>
              <a:avLst/>
              <a:gdLst/>
              <a:ahLst/>
              <a:cxnLst/>
              <a:rect l="l" t="t" r="r" b="b"/>
              <a:pathLst>
                <a:path w="2403" h="2103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401"/>
                    <a:pt x="734" y="768"/>
                    <a:pt x="1135" y="1102"/>
                  </a:cubicBezTo>
                  <a:cubicBezTo>
                    <a:pt x="1535" y="1469"/>
                    <a:pt x="1935" y="1802"/>
                    <a:pt x="2402" y="2102"/>
                  </a:cubicBezTo>
                  <a:cubicBezTo>
                    <a:pt x="1668" y="1302"/>
                    <a:pt x="868" y="601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4543425" y="2232050"/>
              <a:ext cx="50050" cy="70075"/>
            </a:xfrm>
            <a:custGeom>
              <a:avLst/>
              <a:gdLst/>
              <a:ahLst/>
              <a:cxnLst/>
              <a:rect l="l" t="t" r="r" b="b"/>
              <a:pathLst>
                <a:path w="2002" h="2803" extrusionOk="0">
                  <a:moveTo>
                    <a:pt x="0" y="0"/>
                  </a:moveTo>
                  <a:lnTo>
                    <a:pt x="0" y="33"/>
                  </a:lnTo>
                  <a:cubicBezTo>
                    <a:pt x="267" y="534"/>
                    <a:pt x="601" y="1001"/>
                    <a:pt x="934" y="1468"/>
                  </a:cubicBezTo>
                  <a:cubicBezTo>
                    <a:pt x="1268" y="1935"/>
                    <a:pt x="1601" y="2402"/>
                    <a:pt x="2002" y="2802"/>
                  </a:cubicBezTo>
                  <a:cubicBezTo>
                    <a:pt x="1434" y="1801"/>
                    <a:pt x="767" y="867"/>
                    <a:pt x="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4543425" y="2281250"/>
              <a:ext cx="24200" cy="40050"/>
            </a:xfrm>
            <a:custGeom>
              <a:avLst/>
              <a:gdLst/>
              <a:ahLst/>
              <a:cxnLst/>
              <a:rect l="l" t="t" r="r" b="b"/>
              <a:pathLst>
                <a:path w="968" h="1602" extrusionOk="0">
                  <a:moveTo>
                    <a:pt x="0" y="0"/>
                  </a:moveTo>
                  <a:cubicBezTo>
                    <a:pt x="100" y="300"/>
                    <a:pt x="234" y="567"/>
                    <a:pt x="434" y="834"/>
                  </a:cubicBezTo>
                  <a:cubicBezTo>
                    <a:pt x="567" y="1134"/>
                    <a:pt x="734" y="1368"/>
                    <a:pt x="967" y="1601"/>
                  </a:cubicBezTo>
                  <a:cubicBezTo>
                    <a:pt x="867" y="1301"/>
                    <a:pt x="734" y="1034"/>
                    <a:pt x="567" y="767"/>
                  </a:cubicBezTo>
                  <a:cubicBezTo>
                    <a:pt x="400" y="501"/>
                    <a:pt x="234" y="234"/>
                    <a:pt x="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4534250" y="2313675"/>
              <a:ext cx="14200" cy="25200"/>
            </a:xfrm>
            <a:custGeom>
              <a:avLst/>
              <a:gdLst/>
              <a:ahLst/>
              <a:cxnLst/>
              <a:rect l="l" t="t" r="r" b="b"/>
              <a:pathLst>
                <a:path w="568" h="1008" extrusionOk="0">
                  <a:moveTo>
                    <a:pt x="49" y="0"/>
                  </a:moveTo>
                  <a:cubicBezTo>
                    <a:pt x="44" y="0"/>
                    <a:pt x="38" y="2"/>
                    <a:pt x="34" y="4"/>
                  </a:cubicBezTo>
                  <a:cubicBezTo>
                    <a:pt x="0" y="4"/>
                    <a:pt x="100" y="238"/>
                    <a:pt x="234" y="538"/>
                  </a:cubicBezTo>
                  <a:cubicBezTo>
                    <a:pt x="359" y="788"/>
                    <a:pt x="454" y="1008"/>
                    <a:pt x="493" y="1008"/>
                  </a:cubicBezTo>
                  <a:cubicBezTo>
                    <a:pt x="496" y="1008"/>
                    <a:pt x="498" y="1007"/>
                    <a:pt x="501" y="1005"/>
                  </a:cubicBezTo>
                  <a:cubicBezTo>
                    <a:pt x="567" y="1005"/>
                    <a:pt x="501" y="738"/>
                    <a:pt x="367" y="471"/>
                  </a:cubicBezTo>
                  <a:cubicBezTo>
                    <a:pt x="243" y="193"/>
                    <a:pt x="120" y="0"/>
                    <a:pt x="49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162200" y="1656625"/>
              <a:ext cx="54225" cy="120950"/>
            </a:xfrm>
            <a:custGeom>
              <a:avLst/>
              <a:gdLst/>
              <a:ahLst/>
              <a:cxnLst/>
              <a:rect l="l" t="t" r="r" b="b"/>
              <a:pathLst>
                <a:path w="2169" h="4838" extrusionOk="0">
                  <a:moveTo>
                    <a:pt x="945" y="1"/>
                  </a:moveTo>
                  <a:cubicBezTo>
                    <a:pt x="827" y="1"/>
                    <a:pt x="723" y="45"/>
                    <a:pt x="634" y="134"/>
                  </a:cubicBezTo>
                  <a:cubicBezTo>
                    <a:pt x="434" y="334"/>
                    <a:pt x="267" y="601"/>
                    <a:pt x="200" y="868"/>
                  </a:cubicBezTo>
                  <a:cubicBezTo>
                    <a:pt x="100" y="1235"/>
                    <a:pt x="33" y="1602"/>
                    <a:pt x="33" y="2002"/>
                  </a:cubicBezTo>
                  <a:cubicBezTo>
                    <a:pt x="0" y="2135"/>
                    <a:pt x="33" y="2302"/>
                    <a:pt x="67" y="2436"/>
                  </a:cubicBezTo>
                  <a:cubicBezTo>
                    <a:pt x="134" y="1902"/>
                    <a:pt x="234" y="1402"/>
                    <a:pt x="367" y="935"/>
                  </a:cubicBezTo>
                  <a:cubicBezTo>
                    <a:pt x="434" y="701"/>
                    <a:pt x="567" y="468"/>
                    <a:pt x="767" y="301"/>
                  </a:cubicBezTo>
                  <a:cubicBezTo>
                    <a:pt x="823" y="245"/>
                    <a:pt x="886" y="219"/>
                    <a:pt x="951" y="219"/>
                  </a:cubicBezTo>
                  <a:cubicBezTo>
                    <a:pt x="1082" y="219"/>
                    <a:pt x="1223" y="323"/>
                    <a:pt x="1334" y="501"/>
                  </a:cubicBezTo>
                  <a:cubicBezTo>
                    <a:pt x="1901" y="1735"/>
                    <a:pt x="1901" y="3136"/>
                    <a:pt x="1334" y="4370"/>
                  </a:cubicBezTo>
                  <a:cubicBezTo>
                    <a:pt x="1246" y="4524"/>
                    <a:pt x="1100" y="4635"/>
                    <a:pt x="963" y="4635"/>
                  </a:cubicBezTo>
                  <a:cubicBezTo>
                    <a:pt x="893" y="4635"/>
                    <a:pt x="824" y="4605"/>
                    <a:pt x="767" y="4537"/>
                  </a:cubicBezTo>
                  <a:cubicBezTo>
                    <a:pt x="567" y="4370"/>
                    <a:pt x="434" y="4170"/>
                    <a:pt x="367" y="3937"/>
                  </a:cubicBezTo>
                  <a:cubicBezTo>
                    <a:pt x="234" y="3436"/>
                    <a:pt x="134" y="2936"/>
                    <a:pt x="67" y="2436"/>
                  </a:cubicBezTo>
                  <a:cubicBezTo>
                    <a:pt x="33" y="2569"/>
                    <a:pt x="0" y="2703"/>
                    <a:pt x="33" y="2836"/>
                  </a:cubicBezTo>
                  <a:cubicBezTo>
                    <a:pt x="33" y="3236"/>
                    <a:pt x="100" y="3603"/>
                    <a:pt x="200" y="3970"/>
                  </a:cubicBezTo>
                  <a:cubicBezTo>
                    <a:pt x="267" y="4270"/>
                    <a:pt x="434" y="4504"/>
                    <a:pt x="634" y="4704"/>
                  </a:cubicBezTo>
                  <a:cubicBezTo>
                    <a:pt x="723" y="4793"/>
                    <a:pt x="827" y="4837"/>
                    <a:pt x="945" y="4837"/>
                  </a:cubicBezTo>
                  <a:cubicBezTo>
                    <a:pt x="1005" y="4837"/>
                    <a:pt x="1068" y="4826"/>
                    <a:pt x="1134" y="4804"/>
                  </a:cubicBezTo>
                  <a:cubicBezTo>
                    <a:pt x="1301" y="4771"/>
                    <a:pt x="1434" y="4637"/>
                    <a:pt x="1535" y="4470"/>
                  </a:cubicBezTo>
                  <a:cubicBezTo>
                    <a:pt x="2168" y="3170"/>
                    <a:pt x="2168" y="1668"/>
                    <a:pt x="1535" y="368"/>
                  </a:cubicBezTo>
                  <a:cubicBezTo>
                    <a:pt x="1434" y="201"/>
                    <a:pt x="1301" y="101"/>
                    <a:pt x="1134" y="34"/>
                  </a:cubicBezTo>
                  <a:cubicBezTo>
                    <a:pt x="1068" y="12"/>
                    <a:pt x="1005" y="1"/>
                    <a:pt x="9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191375" y="1499500"/>
              <a:ext cx="338600" cy="695375"/>
            </a:xfrm>
            <a:custGeom>
              <a:avLst/>
              <a:gdLst/>
              <a:ahLst/>
              <a:cxnLst/>
              <a:rect l="l" t="t" r="r" b="b"/>
              <a:pathLst>
                <a:path w="13544" h="27815" extrusionOk="0">
                  <a:moveTo>
                    <a:pt x="6106" y="1"/>
                  </a:moveTo>
                  <a:cubicBezTo>
                    <a:pt x="4054" y="1"/>
                    <a:pt x="1997" y="479"/>
                    <a:pt x="101" y="1449"/>
                  </a:cubicBezTo>
                  <a:cubicBezTo>
                    <a:pt x="101" y="1449"/>
                    <a:pt x="1" y="10255"/>
                    <a:pt x="267" y="14058"/>
                  </a:cubicBezTo>
                  <a:cubicBezTo>
                    <a:pt x="568" y="17894"/>
                    <a:pt x="4437" y="18228"/>
                    <a:pt x="4437" y="18228"/>
                  </a:cubicBezTo>
                  <a:cubicBezTo>
                    <a:pt x="4437" y="18228"/>
                    <a:pt x="4504" y="20796"/>
                    <a:pt x="4637" y="23365"/>
                  </a:cubicBezTo>
                  <a:cubicBezTo>
                    <a:pt x="4733" y="25878"/>
                    <a:pt x="6801" y="27815"/>
                    <a:pt x="9307" y="27815"/>
                  </a:cubicBezTo>
                  <a:cubicBezTo>
                    <a:pt x="9428" y="27815"/>
                    <a:pt x="9551" y="27810"/>
                    <a:pt x="9674" y="27801"/>
                  </a:cubicBezTo>
                  <a:cubicBezTo>
                    <a:pt x="12076" y="27601"/>
                    <a:pt x="13343" y="25333"/>
                    <a:pt x="13343" y="22931"/>
                  </a:cubicBezTo>
                  <a:lnTo>
                    <a:pt x="13343" y="15692"/>
                  </a:lnTo>
                  <a:lnTo>
                    <a:pt x="13544" y="2283"/>
                  </a:lnTo>
                  <a:cubicBezTo>
                    <a:pt x="11304" y="771"/>
                    <a:pt x="8710" y="1"/>
                    <a:pt x="610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309175" y="1747450"/>
              <a:ext cx="38175" cy="55975"/>
            </a:xfrm>
            <a:custGeom>
              <a:avLst/>
              <a:gdLst/>
              <a:ahLst/>
              <a:cxnLst/>
              <a:rect l="l" t="t" r="r" b="b"/>
              <a:pathLst>
                <a:path w="1527" h="2239" extrusionOk="0">
                  <a:moveTo>
                    <a:pt x="345" y="0"/>
                  </a:moveTo>
                  <a:cubicBezTo>
                    <a:pt x="121" y="0"/>
                    <a:pt x="1" y="79"/>
                    <a:pt x="25" y="104"/>
                  </a:cubicBezTo>
                  <a:cubicBezTo>
                    <a:pt x="25" y="137"/>
                    <a:pt x="259" y="104"/>
                    <a:pt x="559" y="204"/>
                  </a:cubicBezTo>
                  <a:cubicBezTo>
                    <a:pt x="959" y="337"/>
                    <a:pt x="1260" y="737"/>
                    <a:pt x="1226" y="1171"/>
                  </a:cubicBezTo>
                  <a:cubicBezTo>
                    <a:pt x="1226" y="1571"/>
                    <a:pt x="926" y="1938"/>
                    <a:pt x="526" y="2038"/>
                  </a:cubicBezTo>
                  <a:cubicBezTo>
                    <a:pt x="326" y="2038"/>
                    <a:pt x="159" y="1972"/>
                    <a:pt x="59" y="1838"/>
                  </a:cubicBezTo>
                  <a:lnTo>
                    <a:pt x="59" y="1838"/>
                  </a:lnTo>
                  <a:cubicBezTo>
                    <a:pt x="59" y="1838"/>
                    <a:pt x="59" y="1938"/>
                    <a:pt x="92" y="2005"/>
                  </a:cubicBezTo>
                  <a:cubicBezTo>
                    <a:pt x="192" y="2138"/>
                    <a:pt x="359" y="2205"/>
                    <a:pt x="526" y="2238"/>
                  </a:cubicBezTo>
                  <a:cubicBezTo>
                    <a:pt x="1059" y="2205"/>
                    <a:pt x="1493" y="1738"/>
                    <a:pt x="1493" y="1171"/>
                  </a:cubicBezTo>
                  <a:cubicBezTo>
                    <a:pt x="1526" y="871"/>
                    <a:pt x="1426" y="571"/>
                    <a:pt x="1226" y="370"/>
                  </a:cubicBezTo>
                  <a:cubicBezTo>
                    <a:pt x="1059" y="204"/>
                    <a:pt x="859" y="70"/>
                    <a:pt x="626" y="37"/>
                  </a:cubicBezTo>
                  <a:cubicBezTo>
                    <a:pt x="520" y="10"/>
                    <a:pt x="426" y="0"/>
                    <a:pt x="345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163850" y="1712075"/>
              <a:ext cx="129300" cy="22125"/>
            </a:xfrm>
            <a:custGeom>
              <a:avLst/>
              <a:gdLst/>
              <a:ahLst/>
              <a:cxnLst/>
              <a:rect l="l" t="t" r="r" b="b"/>
              <a:pathLst>
                <a:path w="5172" h="885" extrusionOk="0">
                  <a:moveTo>
                    <a:pt x="102" y="0"/>
                  </a:moveTo>
                  <a:cubicBezTo>
                    <a:pt x="36" y="0"/>
                    <a:pt x="1" y="6"/>
                    <a:pt x="1" y="18"/>
                  </a:cubicBezTo>
                  <a:cubicBezTo>
                    <a:pt x="835" y="284"/>
                    <a:pt x="1669" y="485"/>
                    <a:pt x="2569" y="585"/>
                  </a:cubicBezTo>
                  <a:cubicBezTo>
                    <a:pt x="3403" y="751"/>
                    <a:pt x="4271" y="851"/>
                    <a:pt x="5171" y="885"/>
                  </a:cubicBezTo>
                  <a:cubicBezTo>
                    <a:pt x="4337" y="618"/>
                    <a:pt x="3470" y="418"/>
                    <a:pt x="2603" y="318"/>
                  </a:cubicBezTo>
                  <a:cubicBezTo>
                    <a:pt x="1418" y="125"/>
                    <a:pt x="416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111325" y="1419300"/>
              <a:ext cx="606275" cy="547425"/>
            </a:xfrm>
            <a:custGeom>
              <a:avLst/>
              <a:gdLst/>
              <a:ahLst/>
              <a:cxnLst/>
              <a:rect l="l" t="t" r="r" b="b"/>
              <a:pathLst>
                <a:path w="24251" h="21897" extrusionOk="0">
                  <a:moveTo>
                    <a:pt x="7466" y="1"/>
                  </a:moveTo>
                  <a:cubicBezTo>
                    <a:pt x="6982" y="1"/>
                    <a:pt x="6510" y="95"/>
                    <a:pt x="6071" y="320"/>
                  </a:cubicBezTo>
                  <a:cubicBezTo>
                    <a:pt x="5171" y="787"/>
                    <a:pt x="4570" y="1655"/>
                    <a:pt x="3703" y="2155"/>
                  </a:cubicBezTo>
                  <a:cubicBezTo>
                    <a:pt x="2469" y="2856"/>
                    <a:pt x="801" y="2722"/>
                    <a:pt x="200" y="4523"/>
                  </a:cubicBezTo>
                  <a:cubicBezTo>
                    <a:pt x="0" y="5157"/>
                    <a:pt x="34" y="5858"/>
                    <a:pt x="234" y="6458"/>
                  </a:cubicBezTo>
                  <a:cubicBezTo>
                    <a:pt x="844" y="8264"/>
                    <a:pt x="2650" y="9284"/>
                    <a:pt x="4437" y="9284"/>
                  </a:cubicBezTo>
                  <a:cubicBezTo>
                    <a:pt x="5093" y="9284"/>
                    <a:pt x="5747" y="9146"/>
                    <a:pt x="6338" y="8860"/>
                  </a:cubicBezTo>
                  <a:lnTo>
                    <a:pt x="6338" y="8860"/>
                  </a:lnTo>
                  <a:cubicBezTo>
                    <a:pt x="6372" y="9260"/>
                    <a:pt x="5971" y="10194"/>
                    <a:pt x="6405" y="11528"/>
                  </a:cubicBezTo>
                  <a:cubicBezTo>
                    <a:pt x="6572" y="11929"/>
                    <a:pt x="6605" y="12596"/>
                    <a:pt x="7239" y="12596"/>
                  </a:cubicBezTo>
                  <a:cubicBezTo>
                    <a:pt x="7672" y="12054"/>
                    <a:pt x="8274" y="11738"/>
                    <a:pt x="8890" y="11738"/>
                  </a:cubicBezTo>
                  <a:cubicBezTo>
                    <a:pt x="9222" y="11738"/>
                    <a:pt x="9558" y="11830"/>
                    <a:pt x="9874" y="12029"/>
                  </a:cubicBezTo>
                  <a:cubicBezTo>
                    <a:pt x="10741" y="12629"/>
                    <a:pt x="11075" y="13797"/>
                    <a:pt x="10608" y="14797"/>
                  </a:cubicBezTo>
                  <a:cubicBezTo>
                    <a:pt x="10208" y="15498"/>
                    <a:pt x="9540" y="16032"/>
                    <a:pt x="8740" y="16198"/>
                  </a:cubicBezTo>
                  <a:cubicBezTo>
                    <a:pt x="8006" y="16365"/>
                    <a:pt x="7506" y="17066"/>
                    <a:pt x="7606" y="17800"/>
                  </a:cubicBezTo>
                  <a:cubicBezTo>
                    <a:pt x="7706" y="18767"/>
                    <a:pt x="9307" y="19100"/>
                    <a:pt x="10007" y="19868"/>
                  </a:cubicBezTo>
                  <a:cubicBezTo>
                    <a:pt x="11142" y="21102"/>
                    <a:pt x="13610" y="21636"/>
                    <a:pt x="15245" y="21802"/>
                  </a:cubicBezTo>
                  <a:cubicBezTo>
                    <a:pt x="15698" y="21856"/>
                    <a:pt x="16012" y="21896"/>
                    <a:pt x="16249" y="21896"/>
                  </a:cubicBezTo>
                  <a:cubicBezTo>
                    <a:pt x="16745" y="21896"/>
                    <a:pt x="16907" y="21722"/>
                    <a:pt x="17313" y="21135"/>
                  </a:cubicBezTo>
                  <a:cubicBezTo>
                    <a:pt x="17385" y="21141"/>
                    <a:pt x="17457" y="21144"/>
                    <a:pt x="17530" y="21144"/>
                  </a:cubicBezTo>
                  <a:cubicBezTo>
                    <a:pt x="17891" y="21144"/>
                    <a:pt x="18252" y="21074"/>
                    <a:pt x="18614" y="20935"/>
                  </a:cubicBezTo>
                  <a:cubicBezTo>
                    <a:pt x="20682" y="20168"/>
                    <a:pt x="21883" y="18000"/>
                    <a:pt x="21449" y="15831"/>
                  </a:cubicBezTo>
                  <a:cubicBezTo>
                    <a:pt x="22950" y="15498"/>
                    <a:pt x="24118" y="14197"/>
                    <a:pt x="24218" y="12663"/>
                  </a:cubicBezTo>
                  <a:cubicBezTo>
                    <a:pt x="24251" y="11095"/>
                    <a:pt x="23250" y="9694"/>
                    <a:pt x="21749" y="9227"/>
                  </a:cubicBezTo>
                  <a:cubicBezTo>
                    <a:pt x="22616" y="7993"/>
                    <a:pt x="21883" y="6258"/>
                    <a:pt x="20382" y="5991"/>
                  </a:cubicBezTo>
                  <a:cubicBezTo>
                    <a:pt x="20248" y="5958"/>
                    <a:pt x="20115" y="5958"/>
                    <a:pt x="19981" y="5958"/>
                  </a:cubicBezTo>
                  <a:cubicBezTo>
                    <a:pt x="19915" y="5858"/>
                    <a:pt x="19814" y="5791"/>
                    <a:pt x="19748" y="5724"/>
                  </a:cubicBezTo>
                  <a:cubicBezTo>
                    <a:pt x="18580" y="4657"/>
                    <a:pt x="18447" y="3022"/>
                    <a:pt x="17079" y="2222"/>
                  </a:cubicBezTo>
                  <a:cubicBezTo>
                    <a:pt x="16405" y="1801"/>
                    <a:pt x="15638" y="1592"/>
                    <a:pt x="14871" y="1592"/>
                  </a:cubicBezTo>
                  <a:cubicBezTo>
                    <a:pt x="14120" y="1592"/>
                    <a:pt x="13370" y="1792"/>
                    <a:pt x="12709" y="2188"/>
                  </a:cubicBezTo>
                  <a:cubicBezTo>
                    <a:pt x="11809" y="1755"/>
                    <a:pt x="10975" y="1154"/>
                    <a:pt x="10074" y="721"/>
                  </a:cubicBezTo>
                  <a:cubicBezTo>
                    <a:pt x="9257" y="312"/>
                    <a:pt x="8343" y="1"/>
                    <a:pt x="74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314800" y="1590750"/>
              <a:ext cx="206000" cy="184950"/>
            </a:xfrm>
            <a:custGeom>
              <a:avLst/>
              <a:gdLst/>
              <a:ahLst/>
              <a:cxnLst/>
              <a:rect l="l" t="t" r="r" b="b"/>
              <a:pathLst>
                <a:path w="8240" h="7398" extrusionOk="0">
                  <a:moveTo>
                    <a:pt x="8240" y="7272"/>
                  </a:moveTo>
                  <a:cubicBezTo>
                    <a:pt x="8238" y="7273"/>
                    <a:pt x="8071" y="7339"/>
                    <a:pt x="7739" y="7372"/>
                  </a:cubicBezTo>
                  <a:cubicBezTo>
                    <a:pt x="7906" y="7372"/>
                    <a:pt x="8073" y="7339"/>
                    <a:pt x="8240" y="7272"/>
                  </a:cubicBezTo>
                  <a:close/>
                  <a:moveTo>
                    <a:pt x="34" y="0"/>
                  </a:moveTo>
                  <a:cubicBezTo>
                    <a:pt x="0" y="167"/>
                    <a:pt x="0" y="334"/>
                    <a:pt x="0" y="501"/>
                  </a:cubicBezTo>
                  <a:cubicBezTo>
                    <a:pt x="67" y="1001"/>
                    <a:pt x="234" y="1435"/>
                    <a:pt x="534" y="1835"/>
                  </a:cubicBezTo>
                  <a:cubicBezTo>
                    <a:pt x="968" y="2402"/>
                    <a:pt x="1568" y="2802"/>
                    <a:pt x="2269" y="3003"/>
                  </a:cubicBezTo>
                  <a:cubicBezTo>
                    <a:pt x="2845" y="3141"/>
                    <a:pt x="3452" y="3215"/>
                    <a:pt x="4059" y="3215"/>
                  </a:cubicBezTo>
                  <a:cubicBezTo>
                    <a:pt x="4295" y="3215"/>
                    <a:pt x="4531" y="3204"/>
                    <a:pt x="4765" y="3181"/>
                  </a:cubicBezTo>
                  <a:lnTo>
                    <a:pt x="4765" y="3181"/>
                  </a:lnTo>
                  <a:cubicBezTo>
                    <a:pt x="4403" y="3979"/>
                    <a:pt x="4372" y="4908"/>
                    <a:pt x="4771" y="5738"/>
                  </a:cubicBezTo>
                  <a:cubicBezTo>
                    <a:pt x="5071" y="6405"/>
                    <a:pt x="5604" y="6905"/>
                    <a:pt x="6305" y="7172"/>
                  </a:cubicBezTo>
                  <a:cubicBezTo>
                    <a:pt x="6630" y="7322"/>
                    <a:pt x="6993" y="7397"/>
                    <a:pt x="7365" y="7397"/>
                  </a:cubicBezTo>
                  <a:cubicBezTo>
                    <a:pt x="7489" y="7397"/>
                    <a:pt x="7614" y="7389"/>
                    <a:pt x="7739" y="7372"/>
                  </a:cubicBezTo>
                  <a:lnTo>
                    <a:pt x="7739" y="7372"/>
                  </a:lnTo>
                  <a:cubicBezTo>
                    <a:pt x="7658" y="7378"/>
                    <a:pt x="7578" y="7381"/>
                    <a:pt x="7498" y="7381"/>
                  </a:cubicBezTo>
                  <a:cubicBezTo>
                    <a:pt x="7088" y="7381"/>
                    <a:pt x="6702" y="7307"/>
                    <a:pt x="6338" y="7139"/>
                  </a:cubicBezTo>
                  <a:cubicBezTo>
                    <a:pt x="5671" y="6872"/>
                    <a:pt x="5137" y="6372"/>
                    <a:pt x="4837" y="5704"/>
                  </a:cubicBezTo>
                  <a:cubicBezTo>
                    <a:pt x="4470" y="4904"/>
                    <a:pt x="4470" y="4003"/>
                    <a:pt x="4871" y="3203"/>
                  </a:cubicBezTo>
                  <a:lnTo>
                    <a:pt x="4904" y="3136"/>
                  </a:lnTo>
                  <a:lnTo>
                    <a:pt x="4937" y="3069"/>
                  </a:lnTo>
                  <a:lnTo>
                    <a:pt x="4871" y="3069"/>
                  </a:lnTo>
                  <a:cubicBezTo>
                    <a:pt x="4571" y="3104"/>
                    <a:pt x="4272" y="3122"/>
                    <a:pt x="3974" y="3122"/>
                  </a:cubicBezTo>
                  <a:cubicBezTo>
                    <a:pt x="3409" y="3122"/>
                    <a:pt x="2848" y="3055"/>
                    <a:pt x="2302" y="2902"/>
                  </a:cubicBezTo>
                  <a:cubicBezTo>
                    <a:pt x="1602" y="2736"/>
                    <a:pt x="1001" y="2335"/>
                    <a:pt x="568" y="1802"/>
                  </a:cubicBezTo>
                  <a:cubicBezTo>
                    <a:pt x="301" y="1435"/>
                    <a:pt x="101" y="968"/>
                    <a:pt x="34" y="501"/>
                  </a:cubicBezTo>
                  <a:cubicBezTo>
                    <a:pt x="34" y="334"/>
                    <a:pt x="34" y="167"/>
                    <a:pt x="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413200" y="1510575"/>
              <a:ext cx="215175" cy="182775"/>
            </a:xfrm>
            <a:custGeom>
              <a:avLst/>
              <a:gdLst/>
              <a:ahLst/>
              <a:cxnLst/>
              <a:rect l="l" t="t" r="r" b="b"/>
              <a:pathLst>
                <a:path w="8607" h="7311" extrusionOk="0">
                  <a:moveTo>
                    <a:pt x="1726" y="1"/>
                  </a:moveTo>
                  <a:cubicBezTo>
                    <a:pt x="1674" y="1"/>
                    <a:pt x="1621" y="2"/>
                    <a:pt x="1568" y="5"/>
                  </a:cubicBezTo>
                  <a:cubicBezTo>
                    <a:pt x="1135" y="38"/>
                    <a:pt x="734" y="139"/>
                    <a:pt x="368" y="339"/>
                  </a:cubicBezTo>
                  <a:cubicBezTo>
                    <a:pt x="234" y="405"/>
                    <a:pt x="101" y="472"/>
                    <a:pt x="1" y="572"/>
                  </a:cubicBezTo>
                  <a:cubicBezTo>
                    <a:pt x="1" y="577"/>
                    <a:pt x="3" y="579"/>
                    <a:pt x="8" y="579"/>
                  </a:cubicBezTo>
                  <a:cubicBezTo>
                    <a:pt x="38" y="579"/>
                    <a:pt x="169" y="488"/>
                    <a:pt x="401" y="372"/>
                  </a:cubicBezTo>
                  <a:cubicBezTo>
                    <a:pt x="768" y="172"/>
                    <a:pt x="1168" y="72"/>
                    <a:pt x="1568" y="72"/>
                  </a:cubicBezTo>
                  <a:cubicBezTo>
                    <a:pt x="1618" y="69"/>
                    <a:pt x="1669" y="68"/>
                    <a:pt x="1719" y="68"/>
                  </a:cubicBezTo>
                  <a:cubicBezTo>
                    <a:pt x="2274" y="68"/>
                    <a:pt x="2844" y="236"/>
                    <a:pt x="3303" y="572"/>
                  </a:cubicBezTo>
                  <a:cubicBezTo>
                    <a:pt x="3903" y="1039"/>
                    <a:pt x="4304" y="1706"/>
                    <a:pt x="4437" y="2474"/>
                  </a:cubicBezTo>
                  <a:lnTo>
                    <a:pt x="4437" y="2540"/>
                  </a:lnTo>
                  <a:lnTo>
                    <a:pt x="4470" y="2507"/>
                  </a:lnTo>
                  <a:cubicBezTo>
                    <a:pt x="4804" y="2373"/>
                    <a:pt x="5171" y="2307"/>
                    <a:pt x="5538" y="2307"/>
                  </a:cubicBezTo>
                  <a:cubicBezTo>
                    <a:pt x="6472" y="2307"/>
                    <a:pt x="7306" y="2740"/>
                    <a:pt x="7873" y="3441"/>
                  </a:cubicBezTo>
                  <a:cubicBezTo>
                    <a:pt x="8307" y="4041"/>
                    <a:pt x="8507" y="4775"/>
                    <a:pt x="8440" y="5509"/>
                  </a:cubicBezTo>
                  <a:cubicBezTo>
                    <a:pt x="8373" y="6009"/>
                    <a:pt x="8206" y="6476"/>
                    <a:pt x="7906" y="6877"/>
                  </a:cubicBezTo>
                  <a:cubicBezTo>
                    <a:pt x="7806" y="7010"/>
                    <a:pt x="7706" y="7177"/>
                    <a:pt x="7573" y="7310"/>
                  </a:cubicBezTo>
                  <a:cubicBezTo>
                    <a:pt x="7706" y="7177"/>
                    <a:pt x="7840" y="7043"/>
                    <a:pt x="7973" y="6910"/>
                  </a:cubicBezTo>
                  <a:cubicBezTo>
                    <a:pt x="8240" y="6476"/>
                    <a:pt x="8440" y="6009"/>
                    <a:pt x="8507" y="5509"/>
                  </a:cubicBezTo>
                  <a:cubicBezTo>
                    <a:pt x="8607" y="4742"/>
                    <a:pt x="8407" y="4008"/>
                    <a:pt x="7940" y="3374"/>
                  </a:cubicBezTo>
                  <a:cubicBezTo>
                    <a:pt x="7373" y="2640"/>
                    <a:pt x="6505" y="2240"/>
                    <a:pt x="5571" y="2240"/>
                  </a:cubicBezTo>
                  <a:cubicBezTo>
                    <a:pt x="5505" y="2234"/>
                    <a:pt x="5439" y="2232"/>
                    <a:pt x="5374" y="2232"/>
                  </a:cubicBezTo>
                  <a:cubicBezTo>
                    <a:pt x="5069" y="2232"/>
                    <a:pt x="4782" y="2293"/>
                    <a:pt x="4496" y="2414"/>
                  </a:cubicBezTo>
                  <a:lnTo>
                    <a:pt x="4496" y="2414"/>
                  </a:lnTo>
                  <a:cubicBezTo>
                    <a:pt x="4382" y="1638"/>
                    <a:pt x="3954" y="961"/>
                    <a:pt x="3336" y="505"/>
                  </a:cubicBezTo>
                  <a:cubicBezTo>
                    <a:pt x="2847" y="169"/>
                    <a:pt x="2302" y="1"/>
                    <a:pt x="17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359000" y="1814250"/>
              <a:ext cx="150125" cy="36175"/>
            </a:xfrm>
            <a:custGeom>
              <a:avLst/>
              <a:gdLst/>
              <a:ahLst/>
              <a:cxnLst/>
              <a:rect l="l" t="t" r="r" b="b"/>
              <a:pathLst>
                <a:path w="6005" h="144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00"/>
                    <a:pt x="67" y="167"/>
                    <a:pt x="134" y="234"/>
                  </a:cubicBezTo>
                  <a:cubicBezTo>
                    <a:pt x="501" y="767"/>
                    <a:pt x="1034" y="1134"/>
                    <a:pt x="1668" y="1268"/>
                  </a:cubicBezTo>
                  <a:cubicBezTo>
                    <a:pt x="1844" y="1306"/>
                    <a:pt x="2024" y="1325"/>
                    <a:pt x="2204" y="1325"/>
                  </a:cubicBezTo>
                  <a:cubicBezTo>
                    <a:pt x="2787" y="1325"/>
                    <a:pt x="3369" y="1125"/>
                    <a:pt x="3825" y="739"/>
                  </a:cubicBezTo>
                  <a:lnTo>
                    <a:pt x="3825" y="739"/>
                  </a:lnTo>
                  <a:cubicBezTo>
                    <a:pt x="3993" y="1021"/>
                    <a:pt x="4251" y="1239"/>
                    <a:pt x="4570" y="1334"/>
                  </a:cubicBezTo>
                  <a:cubicBezTo>
                    <a:pt x="4770" y="1409"/>
                    <a:pt x="4971" y="1447"/>
                    <a:pt x="5171" y="1447"/>
                  </a:cubicBezTo>
                  <a:cubicBezTo>
                    <a:pt x="5237" y="1447"/>
                    <a:pt x="5304" y="1443"/>
                    <a:pt x="5371" y="1434"/>
                  </a:cubicBezTo>
                  <a:cubicBezTo>
                    <a:pt x="5538" y="1401"/>
                    <a:pt x="5704" y="1368"/>
                    <a:pt x="5871" y="1268"/>
                  </a:cubicBezTo>
                  <a:cubicBezTo>
                    <a:pt x="5905" y="1234"/>
                    <a:pt x="5971" y="1201"/>
                    <a:pt x="6005" y="1168"/>
                  </a:cubicBezTo>
                  <a:lnTo>
                    <a:pt x="6005" y="1168"/>
                  </a:lnTo>
                  <a:cubicBezTo>
                    <a:pt x="5805" y="1268"/>
                    <a:pt x="5604" y="1334"/>
                    <a:pt x="5371" y="1368"/>
                  </a:cubicBezTo>
                  <a:cubicBezTo>
                    <a:pt x="5304" y="1376"/>
                    <a:pt x="5237" y="1380"/>
                    <a:pt x="5171" y="1380"/>
                  </a:cubicBezTo>
                  <a:cubicBezTo>
                    <a:pt x="4973" y="1380"/>
                    <a:pt x="4779" y="1343"/>
                    <a:pt x="4604" y="1268"/>
                  </a:cubicBezTo>
                  <a:cubicBezTo>
                    <a:pt x="4303" y="1134"/>
                    <a:pt x="4037" y="934"/>
                    <a:pt x="3870" y="634"/>
                  </a:cubicBezTo>
                  <a:lnTo>
                    <a:pt x="3870" y="601"/>
                  </a:lnTo>
                  <a:lnTo>
                    <a:pt x="3803" y="634"/>
                  </a:lnTo>
                  <a:cubicBezTo>
                    <a:pt x="3570" y="834"/>
                    <a:pt x="3303" y="1001"/>
                    <a:pt x="2969" y="1101"/>
                  </a:cubicBezTo>
                  <a:cubicBezTo>
                    <a:pt x="2702" y="1190"/>
                    <a:pt x="2406" y="1234"/>
                    <a:pt x="2109" y="1234"/>
                  </a:cubicBezTo>
                  <a:cubicBezTo>
                    <a:pt x="1961" y="1234"/>
                    <a:pt x="1813" y="1223"/>
                    <a:pt x="1668" y="1201"/>
                  </a:cubicBezTo>
                  <a:cubicBezTo>
                    <a:pt x="1301" y="1101"/>
                    <a:pt x="968" y="967"/>
                    <a:pt x="701" y="734"/>
                  </a:cubicBezTo>
                  <a:cubicBezTo>
                    <a:pt x="401" y="534"/>
                    <a:pt x="167" y="30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492425" y="1696250"/>
              <a:ext cx="182550" cy="159675"/>
            </a:xfrm>
            <a:custGeom>
              <a:avLst/>
              <a:gdLst/>
              <a:ahLst/>
              <a:cxnLst/>
              <a:rect l="l" t="t" r="r" b="b"/>
              <a:pathLst>
                <a:path w="7302" h="6387" extrusionOk="0">
                  <a:moveTo>
                    <a:pt x="5051" y="1"/>
                  </a:moveTo>
                  <a:cubicBezTo>
                    <a:pt x="4329" y="1"/>
                    <a:pt x="3236" y="617"/>
                    <a:pt x="3236" y="617"/>
                  </a:cubicBezTo>
                  <a:cubicBezTo>
                    <a:pt x="3103" y="417"/>
                    <a:pt x="2936" y="284"/>
                    <a:pt x="2736" y="250"/>
                  </a:cubicBezTo>
                  <a:cubicBezTo>
                    <a:pt x="2632" y="233"/>
                    <a:pt x="2531" y="225"/>
                    <a:pt x="2433" y="225"/>
                  </a:cubicBezTo>
                  <a:cubicBezTo>
                    <a:pt x="975" y="225"/>
                    <a:pt x="106" y="1994"/>
                    <a:pt x="1168" y="3119"/>
                  </a:cubicBezTo>
                  <a:cubicBezTo>
                    <a:pt x="167" y="3719"/>
                    <a:pt x="1" y="5120"/>
                    <a:pt x="868" y="5921"/>
                  </a:cubicBezTo>
                  <a:cubicBezTo>
                    <a:pt x="1210" y="6237"/>
                    <a:pt x="1630" y="6386"/>
                    <a:pt x="2046" y="6386"/>
                  </a:cubicBezTo>
                  <a:cubicBezTo>
                    <a:pt x="2684" y="6386"/>
                    <a:pt x="3313" y="6034"/>
                    <a:pt x="3636" y="5387"/>
                  </a:cubicBezTo>
                  <a:cubicBezTo>
                    <a:pt x="4022" y="5799"/>
                    <a:pt x="4477" y="5974"/>
                    <a:pt x="4918" y="5974"/>
                  </a:cubicBezTo>
                  <a:cubicBezTo>
                    <a:pt x="6159" y="5974"/>
                    <a:pt x="7301" y="4596"/>
                    <a:pt x="6539" y="3219"/>
                  </a:cubicBezTo>
                  <a:cubicBezTo>
                    <a:pt x="7072" y="2752"/>
                    <a:pt x="7239" y="1951"/>
                    <a:pt x="6905" y="1318"/>
                  </a:cubicBezTo>
                  <a:cubicBezTo>
                    <a:pt x="6605" y="617"/>
                    <a:pt x="5971" y="150"/>
                    <a:pt x="5238" y="17"/>
                  </a:cubicBezTo>
                  <a:cubicBezTo>
                    <a:pt x="5179" y="6"/>
                    <a:pt x="5117" y="1"/>
                    <a:pt x="5051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511600" y="1732525"/>
              <a:ext cx="47575" cy="29200"/>
            </a:xfrm>
            <a:custGeom>
              <a:avLst/>
              <a:gdLst/>
              <a:ahLst/>
              <a:cxnLst/>
              <a:rect l="l" t="t" r="r" b="b"/>
              <a:pathLst>
                <a:path w="1903" h="1168" extrusionOk="0">
                  <a:moveTo>
                    <a:pt x="1" y="0"/>
                  </a:moveTo>
                  <a:cubicBezTo>
                    <a:pt x="1" y="33"/>
                    <a:pt x="134" y="0"/>
                    <a:pt x="334" y="67"/>
                  </a:cubicBezTo>
                  <a:cubicBezTo>
                    <a:pt x="601" y="100"/>
                    <a:pt x="835" y="200"/>
                    <a:pt x="1068" y="367"/>
                  </a:cubicBezTo>
                  <a:cubicBezTo>
                    <a:pt x="1368" y="567"/>
                    <a:pt x="1669" y="834"/>
                    <a:pt x="1902" y="1168"/>
                  </a:cubicBezTo>
                  <a:cubicBezTo>
                    <a:pt x="1869" y="1068"/>
                    <a:pt x="1802" y="967"/>
                    <a:pt x="1702" y="867"/>
                  </a:cubicBezTo>
                  <a:cubicBezTo>
                    <a:pt x="1535" y="667"/>
                    <a:pt x="1335" y="467"/>
                    <a:pt x="1102" y="300"/>
                  </a:cubicBezTo>
                  <a:cubicBezTo>
                    <a:pt x="868" y="167"/>
                    <a:pt x="601" y="67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558300" y="1702500"/>
              <a:ext cx="19200" cy="54225"/>
            </a:xfrm>
            <a:custGeom>
              <a:avLst/>
              <a:gdLst/>
              <a:ahLst/>
              <a:cxnLst/>
              <a:rect l="l" t="t" r="r" b="b"/>
              <a:pathLst>
                <a:path w="768" h="2169" extrusionOk="0">
                  <a:moveTo>
                    <a:pt x="1" y="0"/>
                  </a:moveTo>
                  <a:cubicBezTo>
                    <a:pt x="201" y="334"/>
                    <a:pt x="368" y="667"/>
                    <a:pt x="501" y="1034"/>
                  </a:cubicBezTo>
                  <a:cubicBezTo>
                    <a:pt x="635" y="1401"/>
                    <a:pt x="668" y="1768"/>
                    <a:pt x="668" y="2168"/>
                  </a:cubicBezTo>
                  <a:cubicBezTo>
                    <a:pt x="768" y="1768"/>
                    <a:pt x="735" y="1368"/>
                    <a:pt x="601" y="1001"/>
                  </a:cubicBezTo>
                  <a:cubicBezTo>
                    <a:pt x="501" y="734"/>
                    <a:pt x="368" y="467"/>
                    <a:pt x="201" y="267"/>
                  </a:cubicBezTo>
                  <a:cubicBezTo>
                    <a:pt x="168" y="167"/>
                    <a:pt x="67" y="6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590825" y="1699150"/>
              <a:ext cx="15050" cy="42575"/>
            </a:xfrm>
            <a:custGeom>
              <a:avLst/>
              <a:gdLst/>
              <a:ahLst/>
              <a:cxnLst/>
              <a:rect l="l" t="t" r="r" b="b"/>
              <a:pathLst>
                <a:path w="602" h="1703" extrusionOk="0">
                  <a:moveTo>
                    <a:pt x="401" y="1"/>
                  </a:moveTo>
                  <a:lnTo>
                    <a:pt x="401" y="1"/>
                  </a:lnTo>
                  <a:cubicBezTo>
                    <a:pt x="468" y="301"/>
                    <a:pt x="468" y="601"/>
                    <a:pt x="434" y="901"/>
                  </a:cubicBezTo>
                  <a:cubicBezTo>
                    <a:pt x="334" y="1168"/>
                    <a:pt x="201" y="1469"/>
                    <a:pt x="1" y="1702"/>
                  </a:cubicBezTo>
                  <a:cubicBezTo>
                    <a:pt x="268" y="1502"/>
                    <a:pt x="434" y="1235"/>
                    <a:pt x="501" y="901"/>
                  </a:cubicBezTo>
                  <a:cubicBezTo>
                    <a:pt x="601" y="601"/>
                    <a:pt x="568" y="268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615025" y="1700000"/>
              <a:ext cx="24200" cy="42550"/>
            </a:xfrm>
            <a:custGeom>
              <a:avLst/>
              <a:gdLst/>
              <a:ahLst/>
              <a:cxnLst/>
              <a:rect l="l" t="t" r="r" b="b"/>
              <a:pathLst>
                <a:path w="968" h="1702" extrusionOk="0">
                  <a:moveTo>
                    <a:pt x="867" y="0"/>
                  </a:moveTo>
                  <a:cubicBezTo>
                    <a:pt x="867" y="0"/>
                    <a:pt x="867" y="134"/>
                    <a:pt x="867" y="300"/>
                  </a:cubicBezTo>
                  <a:cubicBezTo>
                    <a:pt x="867" y="534"/>
                    <a:pt x="801" y="767"/>
                    <a:pt x="701" y="1001"/>
                  </a:cubicBezTo>
                  <a:cubicBezTo>
                    <a:pt x="534" y="1301"/>
                    <a:pt x="300" y="1535"/>
                    <a:pt x="0" y="1701"/>
                  </a:cubicBezTo>
                  <a:cubicBezTo>
                    <a:pt x="100" y="1668"/>
                    <a:pt x="200" y="1635"/>
                    <a:pt x="267" y="1601"/>
                  </a:cubicBezTo>
                  <a:cubicBezTo>
                    <a:pt x="500" y="1468"/>
                    <a:pt x="667" y="1268"/>
                    <a:pt x="801" y="1034"/>
                  </a:cubicBezTo>
                  <a:cubicBezTo>
                    <a:pt x="934" y="734"/>
                    <a:pt x="967" y="334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506600" y="1782325"/>
              <a:ext cx="40050" cy="6100"/>
            </a:xfrm>
            <a:custGeom>
              <a:avLst/>
              <a:gdLst/>
              <a:ahLst/>
              <a:cxnLst/>
              <a:rect l="l" t="t" r="r" b="b"/>
              <a:pathLst>
                <a:path w="1602" h="244" extrusionOk="0">
                  <a:moveTo>
                    <a:pt x="946" y="1"/>
                  </a:moveTo>
                  <a:cubicBezTo>
                    <a:pt x="897" y="1"/>
                    <a:pt x="848" y="4"/>
                    <a:pt x="801" y="10"/>
                  </a:cubicBezTo>
                  <a:cubicBezTo>
                    <a:pt x="534" y="10"/>
                    <a:pt x="234" y="76"/>
                    <a:pt x="1" y="243"/>
                  </a:cubicBezTo>
                  <a:cubicBezTo>
                    <a:pt x="267" y="176"/>
                    <a:pt x="534" y="110"/>
                    <a:pt x="801" y="110"/>
                  </a:cubicBezTo>
                  <a:cubicBezTo>
                    <a:pt x="1068" y="110"/>
                    <a:pt x="1335" y="110"/>
                    <a:pt x="1602" y="143"/>
                  </a:cubicBezTo>
                  <a:cubicBezTo>
                    <a:pt x="1410" y="61"/>
                    <a:pt x="1172" y="1"/>
                    <a:pt x="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506600" y="1808100"/>
              <a:ext cx="36725" cy="27025"/>
            </a:xfrm>
            <a:custGeom>
              <a:avLst/>
              <a:gdLst/>
              <a:ahLst/>
              <a:cxnLst/>
              <a:rect l="l" t="t" r="r" b="b"/>
              <a:pathLst>
                <a:path w="1469" h="1081" extrusionOk="0">
                  <a:moveTo>
                    <a:pt x="1160" y="0"/>
                  </a:moveTo>
                  <a:cubicBezTo>
                    <a:pt x="931" y="0"/>
                    <a:pt x="708" y="75"/>
                    <a:pt x="501" y="213"/>
                  </a:cubicBezTo>
                  <a:cubicBezTo>
                    <a:pt x="334" y="380"/>
                    <a:pt x="167" y="580"/>
                    <a:pt x="101" y="780"/>
                  </a:cubicBezTo>
                  <a:cubicBezTo>
                    <a:pt x="34" y="880"/>
                    <a:pt x="1" y="980"/>
                    <a:pt x="1" y="1080"/>
                  </a:cubicBezTo>
                  <a:cubicBezTo>
                    <a:pt x="67" y="980"/>
                    <a:pt x="101" y="913"/>
                    <a:pt x="134" y="813"/>
                  </a:cubicBezTo>
                  <a:cubicBezTo>
                    <a:pt x="234" y="613"/>
                    <a:pt x="401" y="446"/>
                    <a:pt x="568" y="279"/>
                  </a:cubicBezTo>
                  <a:cubicBezTo>
                    <a:pt x="835" y="113"/>
                    <a:pt x="1168" y="46"/>
                    <a:pt x="1468" y="46"/>
                  </a:cubicBezTo>
                  <a:cubicBezTo>
                    <a:pt x="1365" y="15"/>
                    <a:pt x="1262" y="0"/>
                    <a:pt x="1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631700" y="1701700"/>
              <a:ext cx="175975" cy="110900"/>
            </a:xfrm>
            <a:custGeom>
              <a:avLst/>
              <a:gdLst/>
              <a:ahLst/>
              <a:cxnLst/>
              <a:rect l="l" t="t" r="r" b="b"/>
              <a:pathLst>
                <a:path w="7039" h="4436" extrusionOk="0">
                  <a:moveTo>
                    <a:pt x="3923" y="0"/>
                  </a:moveTo>
                  <a:cubicBezTo>
                    <a:pt x="3682" y="0"/>
                    <a:pt x="3441" y="22"/>
                    <a:pt x="3202" y="66"/>
                  </a:cubicBezTo>
                  <a:cubicBezTo>
                    <a:pt x="2602" y="166"/>
                    <a:pt x="2002" y="366"/>
                    <a:pt x="1468" y="599"/>
                  </a:cubicBezTo>
                  <a:cubicBezTo>
                    <a:pt x="1001" y="833"/>
                    <a:pt x="634" y="1033"/>
                    <a:pt x="367" y="1166"/>
                  </a:cubicBezTo>
                  <a:lnTo>
                    <a:pt x="67" y="1333"/>
                  </a:lnTo>
                  <a:cubicBezTo>
                    <a:pt x="0" y="1367"/>
                    <a:pt x="0" y="1400"/>
                    <a:pt x="0" y="1400"/>
                  </a:cubicBezTo>
                  <a:lnTo>
                    <a:pt x="100" y="1333"/>
                  </a:lnTo>
                  <a:lnTo>
                    <a:pt x="400" y="1200"/>
                  </a:lnTo>
                  <a:cubicBezTo>
                    <a:pt x="634" y="1066"/>
                    <a:pt x="1001" y="866"/>
                    <a:pt x="1468" y="666"/>
                  </a:cubicBezTo>
                  <a:cubicBezTo>
                    <a:pt x="2035" y="433"/>
                    <a:pt x="2602" y="232"/>
                    <a:pt x="3202" y="132"/>
                  </a:cubicBezTo>
                  <a:cubicBezTo>
                    <a:pt x="3416" y="103"/>
                    <a:pt x="3630" y="88"/>
                    <a:pt x="3843" y="88"/>
                  </a:cubicBezTo>
                  <a:cubicBezTo>
                    <a:pt x="4359" y="88"/>
                    <a:pt x="4865" y="177"/>
                    <a:pt x="5337" y="366"/>
                  </a:cubicBezTo>
                  <a:cubicBezTo>
                    <a:pt x="6038" y="666"/>
                    <a:pt x="6538" y="1200"/>
                    <a:pt x="6805" y="1900"/>
                  </a:cubicBezTo>
                  <a:cubicBezTo>
                    <a:pt x="7005" y="2467"/>
                    <a:pt x="6938" y="3101"/>
                    <a:pt x="6605" y="3601"/>
                  </a:cubicBezTo>
                  <a:cubicBezTo>
                    <a:pt x="6371" y="3935"/>
                    <a:pt x="6038" y="4202"/>
                    <a:pt x="5671" y="4335"/>
                  </a:cubicBezTo>
                  <a:cubicBezTo>
                    <a:pt x="5537" y="4369"/>
                    <a:pt x="5404" y="4402"/>
                    <a:pt x="5271" y="4435"/>
                  </a:cubicBezTo>
                  <a:cubicBezTo>
                    <a:pt x="5404" y="4435"/>
                    <a:pt x="5537" y="4402"/>
                    <a:pt x="5671" y="4369"/>
                  </a:cubicBezTo>
                  <a:cubicBezTo>
                    <a:pt x="6071" y="4235"/>
                    <a:pt x="6405" y="3968"/>
                    <a:pt x="6638" y="3635"/>
                  </a:cubicBezTo>
                  <a:cubicBezTo>
                    <a:pt x="6805" y="3401"/>
                    <a:pt x="6938" y="3134"/>
                    <a:pt x="6972" y="2834"/>
                  </a:cubicBezTo>
                  <a:cubicBezTo>
                    <a:pt x="7039" y="2534"/>
                    <a:pt x="7005" y="2200"/>
                    <a:pt x="6872" y="1867"/>
                  </a:cubicBezTo>
                  <a:cubicBezTo>
                    <a:pt x="6638" y="1166"/>
                    <a:pt x="6071" y="599"/>
                    <a:pt x="5371" y="299"/>
                  </a:cubicBezTo>
                  <a:cubicBezTo>
                    <a:pt x="4920" y="96"/>
                    <a:pt x="4424" y="0"/>
                    <a:pt x="39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500075" y="1702175"/>
              <a:ext cx="311775" cy="292850"/>
            </a:xfrm>
            <a:custGeom>
              <a:avLst/>
              <a:gdLst/>
              <a:ahLst/>
              <a:cxnLst/>
              <a:rect l="l" t="t" r="r" b="b"/>
              <a:pathLst>
                <a:path w="12471" h="11714" extrusionOk="0">
                  <a:moveTo>
                    <a:pt x="9078" y="1"/>
                  </a:moveTo>
                  <a:cubicBezTo>
                    <a:pt x="8974" y="1"/>
                    <a:pt x="8871" y="5"/>
                    <a:pt x="8768" y="13"/>
                  </a:cubicBezTo>
                  <a:cubicBezTo>
                    <a:pt x="7533" y="113"/>
                    <a:pt x="6399" y="680"/>
                    <a:pt x="5365" y="1348"/>
                  </a:cubicBezTo>
                  <a:cubicBezTo>
                    <a:pt x="5140" y="1256"/>
                    <a:pt x="4905" y="1212"/>
                    <a:pt x="4671" y="1212"/>
                  </a:cubicBezTo>
                  <a:cubicBezTo>
                    <a:pt x="3971" y="1212"/>
                    <a:pt x="3289" y="1606"/>
                    <a:pt x="2964" y="2282"/>
                  </a:cubicBezTo>
                  <a:cubicBezTo>
                    <a:pt x="2855" y="2266"/>
                    <a:pt x="2750" y="2259"/>
                    <a:pt x="2648" y="2259"/>
                  </a:cubicBezTo>
                  <a:cubicBezTo>
                    <a:pt x="508" y="2259"/>
                    <a:pt x="0" y="5476"/>
                    <a:pt x="2230" y="6018"/>
                  </a:cubicBezTo>
                  <a:cubicBezTo>
                    <a:pt x="595" y="7318"/>
                    <a:pt x="662" y="9820"/>
                    <a:pt x="2330" y="11088"/>
                  </a:cubicBezTo>
                  <a:cubicBezTo>
                    <a:pt x="2906" y="11514"/>
                    <a:pt x="3570" y="11714"/>
                    <a:pt x="4225" y="11714"/>
                  </a:cubicBezTo>
                  <a:cubicBezTo>
                    <a:pt x="5466" y="11714"/>
                    <a:pt x="6676" y="10998"/>
                    <a:pt x="7200" y="9754"/>
                  </a:cubicBezTo>
                  <a:cubicBezTo>
                    <a:pt x="7685" y="10024"/>
                    <a:pt x="8216" y="10154"/>
                    <a:pt x="8742" y="10154"/>
                  </a:cubicBezTo>
                  <a:cubicBezTo>
                    <a:pt x="9772" y="10154"/>
                    <a:pt x="10785" y="9658"/>
                    <a:pt x="11403" y="8753"/>
                  </a:cubicBezTo>
                  <a:cubicBezTo>
                    <a:pt x="12337" y="7352"/>
                    <a:pt x="12037" y="5484"/>
                    <a:pt x="10702" y="4483"/>
                  </a:cubicBezTo>
                  <a:cubicBezTo>
                    <a:pt x="11937" y="4216"/>
                    <a:pt x="12470" y="2615"/>
                    <a:pt x="11903" y="1514"/>
                  </a:cubicBezTo>
                  <a:cubicBezTo>
                    <a:pt x="11383" y="505"/>
                    <a:pt x="10219" y="1"/>
                    <a:pt x="90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503400" y="1758025"/>
              <a:ext cx="294275" cy="169875"/>
            </a:xfrm>
            <a:custGeom>
              <a:avLst/>
              <a:gdLst/>
              <a:ahLst/>
              <a:cxnLst/>
              <a:rect l="l" t="t" r="r" b="b"/>
              <a:pathLst>
                <a:path w="11771" h="6795" extrusionOk="0">
                  <a:moveTo>
                    <a:pt x="2555" y="0"/>
                  </a:moveTo>
                  <a:cubicBezTo>
                    <a:pt x="2511" y="0"/>
                    <a:pt x="2469" y="4"/>
                    <a:pt x="2430" y="14"/>
                  </a:cubicBezTo>
                  <a:cubicBezTo>
                    <a:pt x="1963" y="48"/>
                    <a:pt x="1530" y="248"/>
                    <a:pt x="1196" y="581"/>
                  </a:cubicBezTo>
                  <a:cubicBezTo>
                    <a:pt x="1" y="1838"/>
                    <a:pt x="974" y="3798"/>
                    <a:pt x="2536" y="3798"/>
                  </a:cubicBezTo>
                  <a:cubicBezTo>
                    <a:pt x="2639" y="3798"/>
                    <a:pt x="2745" y="3790"/>
                    <a:pt x="2852" y="3772"/>
                  </a:cubicBezTo>
                  <a:lnTo>
                    <a:pt x="2852" y="3772"/>
                  </a:lnTo>
                  <a:cubicBezTo>
                    <a:pt x="2704" y="3959"/>
                    <a:pt x="2630" y="4193"/>
                    <a:pt x="2630" y="4451"/>
                  </a:cubicBezTo>
                  <a:cubicBezTo>
                    <a:pt x="2630" y="4751"/>
                    <a:pt x="2697" y="5018"/>
                    <a:pt x="2831" y="5285"/>
                  </a:cubicBezTo>
                  <a:cubicBezTo>
                    <a:pt x="3097" y="5818"/>
                    <a:pt x="3531" y="6252"/>
                    <a:pt x="4065" y="6519"/>
                  </a:cubicBezTo>
                  <a:cubicBezTo>
                    <a:pt x="4382" y="6702"/>
                    <a:pt x="4740" y="6794"/>
                    <a:pt x="5099" y="6794"/>
                  </a:cubicBezTo>
                  <a:cubicBezTo>
                    <a:pt x="5457" y="6794"/>
                    <a:pt x="5816" y="6702"/>
                    <a:pt x="6133" y="6519"/>
                  </a:cubicBezTo>
                  <a:cubicBezTo>
                    <a:pt x="6700" y="6235"/>
                    <a:pt x="7088" y="5685"/>
                    <a:pt x="7158" y="5035"/>
                  </a:cubicBezTo>
                  <a:lnTo>
                    <a:pt x="7158" y="5035"/>
                  </a:lnTo>
                  <a:cubicBezTo>
                    <a:pt x="7624" y="5689"/>
                    <a:pt x="8301" y="6125"/>
                    <a:pt x="9102" y="6285"/>
                  </a:cubicBezTo>
                  <a:cubicBezTo>
                    <a:pt x="9281" y="6325"/>
                    <a:pt x="9466" y="6344"/>
                    <a:pt x="9653" y="6344"/>
                  </a:cubicBezTo>
                  <a:cubicBezTo>
                    <a:pt x="10091" y="6344"/>
                    <a:pt x="10539" y="6239"/>
                    <a:pt x="10936" y="6052"/>
                  </a:cubicBezTo>
                  <a:cubicBezTo>
                    <a:pt x="11337" y="5885"/>
                    <a:pt x="11603" y="5551"/>
                    <a:pt x="11737" y="5118"/>
                  </a:cubicBezTo>
                  <a:cubicBezTo>
                    <a:pt x="11770" y="4984"/>
                    <a:pt x="11770" y="4818"/>
                    <a:pt x="11737" y="4684"/>
                  </a:cubicBezTo>
                  <a:cubicBezTo>
                    <a:pt x="11737" y="4851"/>
                    <a:pt x="11737" y="4984"/>
                    <a:pt x="11704" y="5151"/>
                  </a:cubicBezTo>
                  <a:cubicBezTo>
                    <a:pt x="11603" y="5551"/>
                    <a:pt x="11303" y="5852"/>
                    <a:pt x="10936" y="6018"/>
                  </a:cubicBezTo>
                  <a:cubicBezTo>
                    <a:pt x="10558" y="6196"/>
                    <a:pt x="10151" y="6300"/>
                    <a:pt x="9733" y="6300"/>
                  </a:cubicBezTo>
                  <a:cubicBezTo>
                    <a:pt x="9524" y="6300"/>
                    <a:pt x="9313" y="6274"/>
                    <a:pt x="9102" y="6219"/>
                  </a:cubicBezTo>
                  <a:cubicBezTo>
                    <a:pt x="8334" y="6085"/>
                    <a:pt x="7634" y="5618"/>
                    <a:pt x="7167" y="4951"/>
                  </a:cubicBezTo>
                  <a:lnTo>
                    <a:pt x="7165" y="4948"/>
                  </a:lnTo>
                  <a:lnTo>
                    <a:pt x="7165" y="4948"/>
                  </a:lnTo>
                  <a:cubicBezTo>
                    <a:pt x="7166" y="4938"/>
                    <a:pt x="7167" y="4928"/>
                    <a:pt x="7167" y="4918"/>
                  </a:cubicBezTo>
                  <a:lnTo>
                    <a:pt x="7167" y="4918"/>
                  </a:lnTo>
                  <a:lnTo>
                    <a:pt x="7154" y="4924"/>
                  </a:lnTo>
                  <a:lnTo>
                    <a:pt x="7100" y="4818"/>
                  </a:lnTo>
                  <a:lnTo>
                    <a:pt x="7100" y="4951"/>
                  </a:lnTo>
                  <a:cubicBezTo>
                    <a:pt x="7067" y="5618"/>
                    <a:pt x="6667" y="6185"/>
                    <a:pt x="6100" y="6485"/>
                  </a:cubicBezTo>
                  <a:cubicBezTo>
                    <a:pt x="5799" y="6652"/>
                    <a:pt x="5457" y="6736"/>
                    <a:pt x="5116" y="6736"/>
                  </a:cubicBezTo>
                  <a:cubicBezTo>
                    <a:pt x="4774" y="6736"/>
                    <a:pt x="4432" y="6652"/>
                    <a:pt x="4131" y="6485"/>
                  </a:cubicBezTo>
                  <a:cubicBezTo>
                    <a:pt x="3598" y="6219"/>
                    <a:pt x="3164" y="5785"/>
                    <a:pt x="2897" y="5251"/>
                  </a:cubicBezTo>
                  <a:cubicBezTo>
                    <a:pt x="2630" y="4784"/>
                    <a:pt x="2664" y="4184"/>
                    <a:pt x="2997" y="3750"/>
                  </a:cubicBezTo>
                  <a:lnTo>
                    <a:pt x="3097" y="3650"/>
                  </a:lnTo>
                  <a:lnTo>
                    <a:pt x="2964" y="3650"/>
                  </a:lnTo>
                  <a:cubicBezTo>
                    <a:pt x="2816" y="3684"/>
                    <a:pt x="2672" y="3699"/>
                    <a:pt x="2534" y="3699"/>
                  </a:cubicBezTo>
                  <a:cubicBezTo>
                    <a:pt x="1012" y="3699"/>
                    <a:pt x="98" y="1807"/>
                    <a:pt x="1229" y="615"/>
                  </a:cubicBezTo>
                  <a:cubicBezTo>
                    <a:pt x="1563" y="281"/>
                    <a:pt x="1963" y="81"/>
                    <a:pt x="2430" y="48"/>
                  </a:cubicBezTo>
                  <a:cubicBezTo>
                    <a:pt x="2497" y="31"/>
                    <a:pt x="2572" y="23"/>
                    <a:pt x="2651" y="23"/>
                  </a:cubicBezTo>
                  <a:cubicBezTo>
                    <a:pt x="2730" y="23"/>
                    <a:pt x="2814" y="31"/>
                    <a:pt x="2897" y="48"/>
                  </a:cubicBezTo>
                  <a:cubicBezTo>
                    <a:pt x="2779" y="24"/>
                    <a:pt x="2661" y="0"/>
                    <a:pt x="25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571650" y="1733475"/>
              <a:ext cx="213500" cy="69125"/>
            </a:xfrm>
            <a:custGeom>
              <a:avLst/>
              <a:gdLst/>
              <a:ahLst/>
              <a:cxnLst/>
              <a:rect l="l" t="t" r="r" b="b"/>
              <a:pathLst>
                <a:path w="8540" h="2765" extrusionOk="0">
                  <a:moveTo>
                    <a:pt x="234" y="763"/>
                  </a:moveTo>
                  <a:cubicBezTo>
                    <a:pt x="134" y="863"/>
                    <a:pt x="67" y="963"/>
                    <a:pt x="0" y="1096"/>
                  </a:cubicBezTo>
                  <a:cubicBezTo>
                    <a:pt x="0" y="1096"/>
                    <a:pt x="67" y="963"/>
                    <a:pt x="234" y="763"/>
                  </a:cubicBezTo>
                  <a:close/>
                  <a:moveTo>
                    <a:pt x="1844" y="0"/>
                  </a:moveTo>
                  <a:cubicBezTo>
                    <a:pt x="1604" y="0"/>
                    <a:pt x="1363" y="43"/>
                    <a:pt x="1135" y="129"/>
                  </a:cubicBezTo>
                  <a:cubicBezTo>
                    <a:pt x="768" y="262"/>
                    <a:pt x="467" y="462"/>
                    <a:pt x="234" y="763"/>
                  </a:cubicBezTo>
                  <a:cubicBezTo>
                    <a:pt x="501" y="496"/>
                    <a:pt x="801" y="296"/>
                    <a:pt x="1168" y="162"/>
                  </a:cubicBezTo>
                  <a:cubicBezTo>
                    <a:pt x="1370" y="95"/>
                    <a:pt x="1582" y="60"/>
                    <a:pt x="1797" y="60"/>
                  </a:cubicBezTo>
                  <a:cubicBezTo>
                    <a:pt x="2115" y="60"/>
                    <a:pt x="2437" y="136"/>
                    <a:pt x="2736" y="296"/>
                  </a:cubicBezTo>
                  <a:cubicBezTo>
                    <a:pt x="3336" y="663"/>
                    <a:pt x="3703" y="1263"/>
                    <a:pt x="3770" y="1964"/>
                  </a:cubicBezTo>
                  <a:lnTo>
                    <a:pt x="3770" y="2097"/>
                  </a:lnTo>
                  <a:lnTo>
                    <a:pt x="3837" y="1964"/>
                  </a:lnTo>
                  <a:cubicBezTo>
                    <a:pt x="4338" y="1061"/>
                    <a:pt x="5262" y="580"/>
                    <a:pt x="6202" y="580"/>
                  </a:cubicBezTo>
                  <a:cubicBezTo>
                    <a:pt x="6825" y="580"/>
                    <a:pt x="7454" y="791"/>
                    <a:pt x="7973" y="1230"/>
                  </a:cubicBezTo>
                  <a:cubicBezTo>
                    <a:pt x="8306" y="1497"/>
                    <a:pt x="8473" y="1930"/>
                    <a:pt x="8406" y="2330"/>
                  </a:cubicBezTo>
                  <a:cubicBezTo>
                    <a:pt x="8373" y="2497"/>
                    <a:pt x="8306" y="2631"/>
                    <a:pt x="8240" y="2764"/>
                  </a:cubicBezTo>
                  <a:cubicBezTo>
                    <a:pt x="8273" y="2731"/>
                    <a:pt x="8306" y="2697"/>
                    <a:pt x="8340" y="2664"/>
                  </a:cubicBezTo>
                  <a:cubicBezTo>
                    <a:pt x="8373" y="2564"/>
                    <a:pt x="8440" y="2464"/>
                    <a:pt x="8473" y="2364"/>
                  </a:cubicBezTo>
                  <a:cubicBezTo>
                    <a:pt x="8540" y="1930"/>
                    <a:pt x="8373" y="1463"/>
                    <a:pt x="8006" y="1196"/>
                  </a:cubicBezTo>
                  <a:cubicBezTo>
                    <a:pt x="7491" y="728"/>
                    <a:pt x="6845" y="501"/>
                    <a:pt x="6197" y="501"/>
                  </a:cubicBezTo>
                  <a:cubicBezTo>
                    <a:pt x="5460" y="501"/>
                    <a:pt x="4720" y="795"/>
                    <a:pt x="4170" y="1363"/>
                  </a:cubicBezTo>
                  <a:cubicBezTo>
                    <a:pt x="4033" y="1501"/>
                    <a:pt x="3918" y="1661"/>
                    <a:pt x="3826" y="1825"/>
                  </a:cubicBezTo>
                  <a:lnTo>
                    <a:pt x="3826" y="1825"/>
                  </a:lnTo>
                  <a:cubicBezTo>
                    <a:pt x="3751" y="1150"/>
                    <a:pt x="3363" y="573"/>
                    <a:pt x="2769" y="229"/>
                  </a:cubicBezTo>
                  <a:cubicBezTo>
                    <a:pt x="2483" y="76"/>
                    <a:pt x="2165" y="0"/>
                    <a:pt x="18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513275" y="1854750"/>
              <a:ext cx="263550" cy="139650"/>
            </a:xfrm>
            <a:custGeom>
              <a:avLst/>
              <a:gdLst/>
              <a:ahLst/>
              <a:cxnLst/>
              <a:rect l="l" t="t" r="r" b="b"/>
              <a:pathLst>
                <a:path w="10542" h="5586" extrusionOk="0">
                  <a:moveTo>
                    <a:pt x="1922" y="1"/>
                  </a:moveTo>
                  <a:cubicBezTo>
                    <a:pt x="1804" y="1"/>
                    <a:pt x="1686" y="24"/>
                    <a:pt x="1568" y="48"/>
                  </a:cubicBezTo>
                  <a:cubicBezTo>
                    <a:pt x="934" y="248"/>
                    <a:pt x="434" y="715"/>
                    <a:pt x="267" y="1349"/>
                  </a:cubicBezTo>
                  <a:cubicBezTo>
                    <a:pt x="0" y="2283"/>
                    <a:pt x="201" y="3250"/>
                    <a:pt x="768" y="4051"/>
                  </a:cubicBezTo>
                  <a:cubicBezTo>
                    <a:pt x="1435" y="4985"/>
                    <a:pt x="2536" y="5585"/>
                    <a:pt x="3736" y="5585"/>
                  </a:cubicBezTo>
                  <a:cubicBezTo>
                    <a:pt x="5065" y="5552"/>
                    <a:pt x="6261" y="4792"/>
                    <a:pt x="6864" y="3633"/>
                  </a:cubicBezTo>
                  <a:lnTo>
                    <a:pt x="6864" y="3633"/>
                  </a:lnTo>
                  <a:cubicBezTo>
                    <a:pt x="7249" y="3875"/>
                    <a:pt x="7707" y="3996"/>
                    <a:pt x="8169" y="3996"/>
                  </a:cubicBezTo>
                  <a:cubicBezTo>
                    <a:pt x="8383" y="3996"/>
                    <a:pt x="8598" y="3970"/>
                    <a:pt x="8807" y="3917"/>
                  </a:cubicBezTo>
                  <a:cubicBezTo>
                    <a:pt x="9307" y="3751"/>
                    <a:pt x="9774" y="3450"/>
                    <a:pt x="10074" y="3017"/>
                  </a:cubicBezTo>
                  <a:cubicBezTo>
                    <a:pt x="10274" y="2717"/>
                    <a:pt x="10408" y="2416"/>
                    <a:pt x="10508" y="2083"/>
                  </a:cubicBezTo>
                  <a:cubicBezTo>
                    <a:pt x="10508" y="1949"/>
                    <a:pt x="10541" y="1849"/>
                    <a:pt x="10541" y="1716"/>
                  </a:cubicBezTo>
                  <a:lnTo>
                    <a:pt x="10541" y="1716"/>
                  </a:lnTo>
                  <a:cubicBezTo>
                    <a:pt x="10508" y="1716"/>
                    <a:pt x="10508" y="1849"/>
                    <a:pt x="10475" y="2083"/>
                  </a:cubicBezTo>
                  <a:cubicBezTo>
                    <a:pt x="10408" y="2416"/>
                    <a:pt x="10241" y="2717"/>
                    <a:pt x="10041" y="2983"/>
                  </a:cubicBezTo>
                  <a:cubicBezTo>
                    <a:pt x="9741" y="3417"/>
                    <a:pt x="9307" y="3717"/>
                    <a:pt x="8807" y="3851"/>
                  </a:cubicBezTo>
                  <a:cubicBezTo>
                    <a:pt x="8598" y="3903"/>
                    <a:pt x="8387" y="3929"/>
                    <a:pt x="8177" y="3929"/>
                  </a:cubicBezTo>
                  <a:cubicBezTo>
                    <a:pt x="7715" y="3929"/>
                    <a:pt x="7262" y="3803"/>
                    <a:pt x="6872" y="3551"/>
                  </a:cubicBezTo>
                  <a:lnTo>
                    <a:pt x="6839" y="3551"/>
                  </a:lnTo>
                  <a:lnTo>
                    <a:pt x="6839" y="3584"/>
                  </a:lnTo>
                  <a:cubicBezTo>
                    <a:pt x="6238" y="4718"/>
                    <a:pt x="5037" y="5452"/>
                    <a:pt x="3770" y="5485"/>
                  </a:cubicBezTo>
                  <a:cubicBezTo>
                    <a:pt x="2602" y="5485"/>
                    <a:pt x="1502" y="4918"/>
                    <a:pt x="834" y="3984"/>
                  </a:cubicBezTo>
                  <a:cubicBezTo>
                    <a:pt x="267" y="3250"/>
                    <a:pt x="67" y="2283"/>
                    <a:pt x="334" y="1349"/>
                  </a:cubicBezTo>
                  <a:cubicBezTo>
                    <a:pt x="501" y="748"/>
                    <a:pt x="968" y="281"/>
                    <a:pt x="1568" y="81"/>
                  </a:cubicBezTo>
                  <a:cubicBezTo>
                    <a:pt x="1705" y="42"/>
                    <a:pt x="1842" y="26"/>
                    <a:pt x="1979" y="26"/>
                  </a:cubicBezTo>
                  <a:cubicBezTo>
                    <a:pt x="2075" y="26"/>
                    <a:pt x="2172" y="34"/>
                    <a:pt x="2269" y="48"/>
                  </a:cubicBezTo>
                  <a:cubicBezTo>
                    <a:pt x="2202" y="15"/>
                    <a:pt x="2135" y="15"/>
                    <a:pt x="2069" y="15"/>
                  </a:cubicBezTo>
                  <a:cubicBezTo>
                    <a:pt x="2020" y="5"/>
                    <a:pt x="1971" y="1"/>
                    <a:pt x="19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568325" y="1769200"/>
              <a:ext cx="149275" cy="78450"/>
            </a:xfrm>
            <a:custGeom>
              <a:avLst/>
              <a:gdLst/>
              <a:ahLst/>
              <a:cxnLst/>
              <a:rect l="l" t="t" r="r" b="b"/>
              <a:pathLst>
                <a:path w="5971" h="3138" extrusionOk="0">
                  <a:moveTo>
                    <a:pt x="33" y="1"/>
                  </a:moveTo>
                  <a:cubicBezTo>
                    <a:pt x="0" y="101"/>
                    <a:pt x="0" y="234"/>
                    <a:pt x="0" y="334"/>
                  </a:cubicBezTo>
                  <a:cubicBezTo>
                    <a:pt x="33" y="601"/>
                    <a:pt x="100" y="901"/>
                    <a:pt x="234" y="1168"/>
                  </a:cubicBezTo>
                  <a:cubicBezTo>
                    <a:pt x="400" y="1535"/>
                    <a:pt x="734" y="1869"/>
                    <a:pt x="1101" y="2069"/>
                  </a:cubicBezTo>
                  <a:cubicBezTo>
                    <a:pt x="1408" y="2213"/>
                    <a:pt x="1729" y="2280"/>
                    <a:pt x="2054" y="2280"/>
                  </a:cubicBezTo>
                  <a:cubicBezTo>
                    <a:pt x="2258" y="2280"/>
                    <a:pt x="2463" y="2254"/>
                    <a:pt x="2669" y="2202"/>
                  </a:cubicBezTo>
                  <a:lnTo>
                    <a:pt x="2822" y="2141"/>
                  </a:lnTo>
                  <a:lnTo>
                    <a:pt x="2822" y="2141"/>
                  </a:lnTo>
                  <a:cubicBezTo>
                    <a:pt x="3058" y="2588"/>
                    <a:pt x="3450" y="2908"/>
                    <a:pt x="3936" y="3070"/>
                  </a:cubicBezTo>
                  <a:cubicBezTo>
                    <a:pt x="4096" y="3113"/>
                    <a:pt x="4269" y="3138"/>
                    <a:pt x="4447" y="3138"/>
                  </a:cubicBezTo>
                  <a:cubicBezTo>
                    <a:pt x="4675" y="3138"/>
                    <a:pt x="4912" y="3097"/>
                    <a:pt x="5137" y="3003"/>
                  </a:cubicBezTo>
                  <a:cubicBezTo>
                    <a:pt x="5371" y="2903"/>
                    <a:pt x="5604" y="2736"/>
                    <a:pt x="5804" y="2536"/>
                  </a:cubicBezTo>
                  <a:cubicBezTo>
                    <a:pt x="5871" y="2469"/>
                    <a:pt x="5938" y="2369"/>
                    <a:pt x="5971" y="2302"/>
                  </a:cubicBezTo>
                  <a:lnTo>
                    <a:pt x="5971" y="2302"/>
                  </a:lnTo>
                  <a:cubicBezTo>
                    <a:pt x="5737" y="2603"/>
                    <a:pt x="5437" y="2836"/>
                    <a:pt x="5104" y="2970"/>
                  </a:cubicBezTo>
                  <a:cubicBezTo>
                    <a:pt x="4907" y="3041"/>
                    <a:pt x="4691" y="3074"/>
                    <a:pt x="4477" y="3074"/>
                  </a:cubicBezTo>
                  <a:cubicBezTo>
                    <a:pt x="4291" y="3074"/>
                    <a:pt x="4107" y="3049"/>
                    <a:pt x="3936" y="3003"/>
                  </a:cubicBezTo>
                  <a:cubicBezTo>
                    <a:pt x="3469" y="2836"/>
                    <a:pt x="3069" y="2503"/>
                    <a:pt x="2869" y="2069"/>
                  </a:cubicBezTo>
                  <a:lnTo>
                    <a:pt x="2869" y="2036"/>
                  </a:lnTo>
                  <a:lnTo>
                    <a:pt x="2802" y="2036"/>
                  </a:lnTo>
                  <a:cubicBezTo>
                    <a:pt x="2769" y="2069"/>
                    <a:pt x="2702" y="2102"/>
                    <a:pt x="2635" y="2102"/>
                  </a:cubicBezTo>
                  <a:cubicBezTo>
                    <a:pt x="2440" y="2167"/>
                    <a:pt x="2240" y="2197"/>
                    <a:pt x="2043" y="2197"/>
                  </a:cubicBezTo>
                  <a:cubicBezTo>
                    <a:pt x="1734" y="2197"/>
                    <a:pt x="1432" y="2124"/>
                    <a:pt x="1168" y="2002"/>
                  </a:cubicBezTo>
                  <a:cubicBezTo>
                    <a:pt x="767" y="1802"/>
                    <a:pt x="467" y="1502"/>
                    <a:pt x="267" y="1135"/>
                  </a:cubicBezTo>
                  <a:cubicBezTo>
                    <a:pt x="100" y="768"/>
                    <a:pt x="33" y="401"/>
                    <a:pt x="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618350" y="4494500"/>
              <a:ext cx="243525" cy="608775"/>
            </a:xfrm>
            <a:custGeom>
              <a:avLst/>
              <a:gdLst/>
              <a:ahLst/>
              <a:cxnLst/>
              <a:rect l="l" t="t" r="r" b="b"/>
              <a:pathLst>
                <a:path w="9741" h="24351" extrusionOk="0">
                  <a:moveTo>
                    <a:pt x="8540" y="0"/>
                  </a:moveTo>
                  <a:lnTo>
                    <a:pt x="0" y="2469"/>
                  </a:lnTo>
                  <a:lnTo>
                    <a:pt x="1635" y="24351"/>
                  </a:lnTo>
                  <a:lnTo>
                    <a:pt x="9741" y="22383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659200" y="5049050"/>
              <a:ext cx="243550" cy="152650"/>
            </a:xfrm>
            <a:custGeom>
              <a:avLst/>
              <a:gdLst/>
              <a:ahLst/>
              <a:cxnLst/>
              <a:rect l="l" t="t" r="r" b="b"/>
              <a:pathLst>
                <a:path w="9742" h="6106" extrusionOk="0">
                  <a:moveTo>
                    <a:pt x="8340" y="1"/>
                  </a:moveTo>
                  <a:lnTo>
                    <a:pt x="1" y="2136"/>
                  </a:lnTo>
                  <a:lnTo>
                    <a:pt x="401" y="6105"/>
                  </a:lnTo>
                  <a:lnTo>
                    <a:pt x="9741" y="6105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664225" y="5171325"/>
              <a:ext cx="231850" cy="9850"/>
            </a:xfrm>
            <a:custGeom>
              <a:avLst/>
              <a:gdLst/>
              <a:ahLst/>
              <a:cxnLst/>
              <a:rect l="l" t="t" r="r" b="b"/>
              <a:pathLst>
                <a:path w="9274" h="394" extrusionOk="0">
                  <a:moveTo>
                    <a:pt x="8281" y="0"/>
                  </a:moveTo>
                  <a:cubicBezTo>
                    <a:pt x="8156" y="0"/>
                    <a:pt x="8031" y="4"/>
                    <a:pt x="7906" y="13"/>
                  </a:cubicBezTo>
                  <a:cubicBezTo>
                    <a:pt x="7072" y="13"/>
                    <a:pt x="5904" y="13"/>
                    <a:pt x="4637" y="80"/>
                  </a:cubicBezTo>
                  <a:lnTo>
                    <a:pt x="1368" y="213"/>
                  </a:lnTo>
                  <a:cubicBezTo>
                    <a:pt x="901" y="213"/>
                    <a:pt x="434" y="247"/>
                    <a:pt x="0" y="313"/>
                  </a:cubicBezTo>
                  <a:cubicBezTo>
                    <a:pt x="318" y="362"/>
                    <a:pt x="653" y="393"/>
                    <a:pt x="993" y="393"/>
                  </a:cubicBezTo>
                  <a:cubicBezTo>
                    <a:pt x="1118" y="393"/>
                    <a:pt x="1243" y="389"/>
                    <a:pt x="1368" y="380"/>
                  </a:cubicBezTo>
                  <a:cubicBezTo>
                    <a:pt x="2202" y="380"/>
                    <a:pt x="3369" y="380"/>
                    <a:pt x="4637" y="347"/>
                  </a:cubicBezTo>
                  <a:lnTo>
                    <a:pt x="7906" y="180"/>
                  </a:lnTo>
                  <a:cubicBezTo>
                    <a:pt x="8373" y="180"/>
                    <a:pt x="8840" y="147"/>
                    <a:pt x="9273" y="80"/>
                  </a:cubicBezTo>
                  <a:cubicBezTo>
                    <a:pt x="8956" y="31"/>
                    <a:pt x="8621" y="0"/>
                    <a:pt x="8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761775" y="5079075"/>
              <a:ext cx="10050" cy="97625"/>
            </a:xfrm>
            <a:custGeom>
              <a:avLst/>
              <a:gdLst/>
              <a:ahLst/>
              <a:cxnLst/>
              <a:rect l="l" t="t" r="r" b="b"/>
              <a:pathLst>
                <a:path w="402" h="3905" extrusionOk="0">
                  <a:moveTo>
                    <a:pt x="68" y="1"/>
                  </a:moveTo>
                  <a:cubicBezTo>
                    <a:pt x="1" y="1"/>
                    <a:pt x="1" y="901"/>
                    <a:pt x="68" y="1969"/>
                  </a:cubicBezTo>
                  <a:cubicBezTo>
                    <a:pt x="133" y="3017"/>
                    <a:pt x="231" y="3904"/>
                    <a:pt x="298" y="3904"/>
                  </a:cubicBezTo>
                  <a:cubicBezTo>
                    <a:pt x="299" y="3904"/>
                    <a:pt x="300" y="3904"/>
                    <a:pt x="301" y="3903"/>
                  </a:cubicBezTo>
                  <a:cubicBezTo>
                    <a:pt x="401" y="3903"/>
                    <a:pt x="401" y="3036"/>
                    <a:pt x="301" y="1935"/>
                  </a:cubicBezTo>
                  <a:cubicBezTo>
                    <a:pt x="234" y="868"/>
                    <a:pt x="134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666725" y="5173300"/>
              <a:ext cx="236025" cy="28400"/>
            </a:xfrm>
            <a:custGeom>
              <a:avLst/>
              <a:gdLst/>
              <a:ahLst/>
              <a:cxnLst/>
              <a:rect l="l" t="t" r="r" b="b"/>
              <a:pathLst>
                <a:path w="9441" h="1136" extrusionOk="0">
                  <a:moveTo>
                    <a:pt x="9274" y="1"/>
                  </a:moveTo>
                  <a:lnTo>
                    <a:pt x="0" y="234"/>
                  </a:lnTo>
                  <a:lnTo>
                    <a:pt x="100" y="1135"/>
                  </a:lnTo>
                  <a:lnTo>
                    <a:pt x="9440" y="1135"/>
                  </a:lnTo>
                  <a:lnTo>
                    <a:pt x="9440" y="1035"/>
                  </a:lnTo>
                  <a:lnTo>
                    <a:pt x="9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832800" y="4766350"/>
              <a:ext cx="228500" cy="371125"/>
            </a:xfrm>
            <a:custGeom>
              <a:avLst/>
              <a:gdLst/>
              <a:ahLst/>
              <a:cxnLst/>
              <a:rect l="l" t="t" r="r" b="b"/>
              <a:pathLst>
                <a:path w="9140" h="14845" extrusionOk="0">
                  <a:moveTo>
                    <a:pt x="9140" y="1"/>
                  </a:moveTo>
                  <a:lnTo>
                    <a:pt x="1501" y="735"/>
                  </a:lnTo>
                  <a:lnTo>
                    <a:pt x="0" y="14344"/>
                  </a:lnTo>
                  <a:lnTo>
                    <a:pt x="7172" y="14845"/>
                  </a:lnTo>
                  <a:lnTo>
                    <a:pt x="9140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4625975" y="5084925"/>
              <a:ext cx="388625" cy="115925"/>
            </a:xfrm>
            <a:custGeom>
              <a:avLst/>
              <a:gdLst/>
              <a:ahLst/>
              <a:cxnLst/>
              <a:rect l="l" t="t" r="r" b="b"/>
              <a:pathLst>
                <a:path w="15545" h="4637" extrusionOk="0">
                  <a:moveTo>
                    <a:pt x="8206" y="0"/>
                  </a:moveTo>
                  <a:cubicBezTo>
                    <a:pt x="8206" y="0"/>
                    <a:pt x="134" y="2735"/>
                    <a:pt x="0" y="4203"/>
                  </a:cubicBezTo>
                  <a:lnTo>
                    <a:pt x="15411" y="4637"/>
                  </a:lnTo>
                  <a:lnTo>
                    <a:pt x="15545" y="601"/>
                  </a:lnTo>
                  <a:lnTo>
                    <a:pt x="14978" y="701"/>
                  </a:lnTo>
                  <a:cubicBezTo>
                    <a:pt x="14240" y="853"/>
                    <a:pt x="13491" y="927"/>
                    <a:pt x="12743" y="927"/>
                  </a:cubicBezTo>
                  <a:cubicBezTo>
                    <a:pt x="11193" y="927"/>
                    <a:pt x="9647" y="608"/>
                    <a:pt x="8206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4949550" y="5117100"/>
              <a:ext cx="32500" cy="29875"/>
            </a:xfrm>
            <a:custGeom>
              <a:avLst/>
              <a:gdLst/>
              <a:ahLst/>
              <a:cxnLst/>
              <a:rect l="l" t="t" r="r" b="b"/>
              <a:pathLst>
                <a:path w="1300" h="1195" extrusionOk="0">
                  <a:moveTo>
                    <a:pt x="827" y="23"/>
                  </a:moveTo>
                  <a:lnTo>
                    <a:pt x="901" y="47"/>
                  </a:lnTo>
                  <a:cubicBezTo>
                    <a:pt x="876" y="38"/>
                    <a:pt x="852" y="30"/>
                    <a:pt x="827" y="23"/>
                  </a:cubicBezTo>
                  <a:close/>
                  <a:moveTo>
                    <a:pt x="661" y="1"/>
                  </a:moveTo>
                  <a:cubicBezTo>
                    <a:pt x="408" y="1"/>
                    <a:pt x="176" y="152"/>
                    <a:pt x="100" y="381"/>
                  </a:cubicBezTo>
                  <a:cubicBezTo>
                    <a:pt x="0" y="715"/>
                    <a:pt x="200" y="1048"/>
                    <a:pt x="500" y="1182"/>
                  </a:cubicBezTo>
                  <a:cubicBezTo>
                    <a:pt x="544" y="1190"/>
                    <a:pt x="587" y="1194"/>
                    <a:pt x="629" y="1194"/>
                  </a:cubicBezTo>
                  <a:cubicBezTo>
                    <a:pt x="909" y="1194"/>
                    <a:pt x="1147" y="1009"/>
                    <a:pt x="1234" y="748"/>
                  </a:cubicBezTo>
                  <a:cubicBezTo>
                    <a:pt x="1299" y="455"/>
                    <a:pt x="1110" y="129"/>
                    <a:pt x="821" y="21"/>
                  </a:cubicBezTo>
                  <a:lnTo>
                    <a:pt x="821" y="21"/>
                  </a:lnTo>
                  <a:cubicBezTo>
                    <a:pt x="823" y="22"/>
                    <a:pt x="825" y="22"/>
                    <a:pt x="827" y="23"/>
                  </a:cubicBezTo>
                  <a:lnTo>
                    <a:pt x="827" y="23"/>
                  </a:lnTo>
                  <a:lnTo>
                    <a:pt x="801" y="14"/>
                  </a:lnTo>
                  <a:lnTo>
                    <a:pt x="801" y="14"/>
                  </a:lnTo>
                  <a:cubicBezTo>
                    <a:pt x="808" y="16"/>
                    <a:pt x="814" y="19"/>
                    <a:pt x="821" y="21"/>
                  </a:cubicBezTo>
                  <a:lnTo>
                    <a:pt x="821" y="21"/>
                  </a:lnTo>
                  <a:cubicBezTo>
                    <a:pt x="768" y="7"/>
                    <a:pt x="714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4624300" y="5169975"/>
              <a:ext cx="386975" cy="30875"/>
            </a:xfrm>
            <a:custGeom>
              <a:avLst/>
              <a:gdLst/>
              <a:ahLst/>
              <a:cxnLst/>
              <a:rect l="l" t="t" r="r" b="b"/>
              <a:pathLst>
                <a:path w="15479" h="1235" extrusionOk="0">
                  <a:moveTo>
                    <a:pt x="15478" y="1"/>
                  </a:moveTo>
                  <a:lnTo>
                    <a:pt x="701" y="34"/>
                  </a:lnTo>
                  <a:cubicBezTo>
                    <a:pt x="701" y="34"/>
                    <a:pt x="1" y="301"/>
                    <a:pt x="67" y="801"/>
                  </a:cubicBezTo>
                  <a:lnTo>
                    <a:pt x="15478" y="1235"/>
                  </a:lnTo>
                  <a:lnTo>
                    <a:pt x="15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4824450" y="5081000"/>
              <a:ext cx="35875" cy="24850"/>
            </a:xfrm>
            <a:custGeom>
              <a:avLst/>
              <a:gdLst/>
              <a:ahLst/>
              <a:cxnLst/>
              <a:rect l="l" t="t" r="r" b="b"/>
              <a:pathLst>
                <a:path w="1435" h="994" extrusionOk="0">
                  <a:moveTo>
                    <a:pt x="216" y="0"/>
                  </a:moveTo>
                  <a:cubicBezTo>
                    <a:pt x="85" y="0"/>
                    <a:pt x="0" y="29"/>
                    <a:pt x="0" y="57"/>
                  </a:cubicBezTo>
                  <a:cubicBezTo>
                    <a:pt x="0" y="124"/>
                    <a:pt x="367" y="190"/>
                    <a:pt x="734" y="424"/>
                  </a:cubicBezTo>
                  <a:cubicBezTo>
                    <a:pt x="1084" y="678"/>
                    <a:pt x="1282" y="993"/>
                    <a:pt x="1358" y="993"/>
                  </a:cubicBezTo>
                  <a:cubicBezTo>
                    <a:pt x="1362" y="993"/>
                    <a:pt x="1365" y="993"/>
                    <a:pt x="1368" y="991"/>
                  </a:cubicBezTo>
                  <a:cubicBezTo>
                    <a:pt x="1435" y="958"/>
                    <a:pt x="1335" y="524"/>
                    <a:pt x="901" y="224"/>
                  </a:cubicBezTo>
                  <a:cubicBezTo>
                    <a:pt x="652" y="52"/>
                    <a:pt x="393" y="0"/>
                    <a:pt x="2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4782750" y="5097450"/>
              <a:ext cx="27550" cy="30850"/>
            </a:xfrm>
            <a:custGeom>
              <a:avLst/>
              <a:gdLst/>
              <a:ahLst/>
              <a:cxnLst/>
              <a:rect l="l" t="t" r="r" b="b"/>
              <a:pathLst>
                <a:path w="1102" h="1234" extrusionOk="0">
                  <a:moveTo>
                    <a:pt x="125" y="1"/>
                  </a:moveTo>
                  <a:cubicBezTo>
                    <a:pt x="68" y="1"/>
                    <a:pt x="34" y="14"/>
                    <a:pt x="34" y="33"/>
                  </a:cubicBezTo>
                  <a:cubicBezTo>
                    <a:pt x="1" y="100"/>
                    <a:pt x="334" y="233"/>
                    <a:pt x="601" y="567"/>
                  </a:cubicBezTo>
                  <a:cubicBezTo>
                    <a:pt x="835" y="900"/>
                    <a:pt x="901" y="1234"/>
                    <a:pt x="968" y="1234"/>
                  </a:cubicBezTo>
                  <a:cubicBezTo>
                    <a:pt x="1035" y="1234"/>
                    <a:pt x="1101" y="800"/>
                    <a:pt x="801" y="400"/>
                  </a:cubicBezTo>
                  <a:cubicBezTo>
                    <a:pt x="562" y="88"/>
                    <a:pt x="270" y="1"/>
                    <a:pt x="1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4744400" y="5112925"/>
              <a:ext cx="19200" cy="32900"/>
            </a:xfrm>
            <a:custGeom>
              <a:avLst/>
              <a:gdLst/>
              <a:ahLst/>
              <a:cxnLst/>
              <a:rect l="l" t="t" r="r" b="b"/>
              <a:pathLst>
                <a:path w="768" h="1316" extrusionOk="0">
                  <a:moveTo>
                    <a:pt x="64" y="0"/>
                  </a:moveTo>
                  <a:cubicBezTo>
                    <a:pt x="49" y="0"/>
                    <a:pt x="38" y="5"/>
                    <a:pt x="34" y="14"/>
                  </a:cubicBezTo>
                  <a:cubicBezTo>
                    <a:pt x="0" y="81"/>
                    <a:pt x="200" y="314"/>
                    <a:pt x="334" y="648"/>
                  </a:cubicBezTo>
                  <a:cubicBezTo>
                    <a:pt x="501" y="982"/>
                    <a:pt x="534" y="1315"/>
                    <a:pt x="601" y="1315"/>
                  </a:cubicBezTo>
                  <a:cubicBezTo>
                    <a:pt x="667" y="1315"/>
                    <a:pt x="767" y="948"/>
                    <a:pt x="601" y="548"/>
                  </a:cubicBezTo>
                  <a:cubicBezTo>
                    <a:pt x="429" y="176"/>
                    <a:pt x="159" y="0"/>
                    <a:pt x="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4828625" y="5051200"/>
              <a:ext cx="60050" cy="31650"/>
            </a:xfrm>
            <a:custGeom>
              <a:avLst/>
              <a:gdLst/>
              <a:ahLst/>
              <a:cxnLst/>
              <a:rect l="l" t="t" r="r" b="b"/>
              <a:pathLst>
                <a:path w="2402" h="1266" extrusionOk="0">
                  <a:moveTo>
                    <a:pt x="1954" y="260"/>
                  </a:moveTo>
                  <a:cubicBezTo>
                    <a:pt x="2028" y="260"/>
                    <a:pt x="2082" y="276"/>
                    <a:pt x="2102" y="315"/>
                  </a:cubicBezTo>
                  <a:cubicBezTo>
                    <a:pt x="2168" y="382"/>
                    <a:pt x="2102" y="348"/>
                    <a:pt x="2102" y="415"/>
                  </a:cubicBezTo>
                  <a:cubicBezTo>
                    <a:pt x="2035" y="448"/>
                    <a:pt x="1968" y="482"/>
                    <a:pt x="1902" y="515"/>
                  </a:cubicBezTo>
                  <a:cubicBezTo>
                    <a:pt x="1768" y="615"/>
                    <a:pt x="1635" y="682"/>
                    <a:pt x="1501" y="749"/>
                  </a:cubicBezTo>
                  <a:cubicBezTo>
                    <a:pt x="1268" y="849"/>
                    <a:pt x="1001" y="949"/>
                    <a:pt x="734" y="1016"/>
                  </a:cubicBezTo>
                  <a:cubicBezTo>
                    <a:pt x="547" y="1069"/>
                    <a:pt x="338" y="1101"/>
                    <a:pt x="142" y="1163"/>
                  </a:cubicBezTo>
                  <a:lnTo>
                    <a:pt x="142" y="1163"/>
                  </a:lnTo>
                  <a:cubicBezTo>
                    <a:pt x="235" y="1080"/>
                    <a:pt x="392" y="943"/>
                    <a:pt x="634" y="782"/>
                  </a:cubicBezTo>
                  <a:cubicBezTo>
                    <a:pt x="834" y="615"/>
                    <a:pt x="1068" y="482"/>
                    <a:pt x="1335" y="415"/>
                  </a:cubicBezTo>
                  <a:cubicBezTo>
                    <a:pt x="1468" y="348"/>
                    <a:pt x="1601" y="315"/>
                    <a:pt x="1768" y="282"/>
                  </a:cubicBezTo>
                  <a:cubicBezTo>
                    <a:pt x="1837" y="268"/>
                    <a:pt x="1901" y="260"/>
                    <a:pt x="1954" y="260"/>
                  </a:cubicBezTo>
                  <a:close/>
                  <a:moveTo>
                    <a:pt x="1902" y="0"/>
                  </a:moveTo>
                  <a:cubicBezTo>
                    <a:pt x="1835" y="0"/>
                    <a:pt x="1768" y="15"/>
                    <a:pt x="1701" y="15"/>
                  </a:cubicBezTo>
                  <a:cubicBezTo>
                    <a:pt x="1535" y="48"/>
                    <a:pt x="1401" y="115"/>
                    <a:pt x="1234" y="182"/>
                  </a:cubicBezTo>
                  <a:cubicBezTo>
                    <a:pt x="968" y="282"/>
                    <a:pt x="734" y="448"/>
                    <a:pt x="501" y="615"/>
                  </a:cubicBezTo>
                  <a:cubicBezTo>
                    <a:pt x="208" y="881"/>
                    <a:pt x="64" y="1105"/>
                    <a:pt x="34" y="1202"/>
                  </a:cubicBezTo>
                  <a:lnTo>
                    <a:pt x="34" y="1202"/>
                  </a:lnTo>
                  <a:cubicBezTo>
                    <a:pt x="23" y="1206"/>
                    <a:pt x="12" y="1211"/>
                    <a:pt x="0" y="1216"/>
                  </a:cubicBezTo>
                  <a:cubicBezTo>
                    <a:pt x="10" y="1218"/>
                    <a:pt x="20" y="1220"/>
                    <a:pt x="29" y="1223"/>
                  </a:cubicBezTo>
                  <a:lnTo>
                    <a:pt x="29" y="1223"/>
                  </a:lnTo>
                  <a:cubicBezTo>
                    <a:pt x="28" y="1236"/>
                    <a:pt x="29" y="1244"/>
                    <a:pt x="34" y="1249"/>
                  </a:cubicBezTo>
                  <a:cubicBezTo>
                    <a:pt x="40" y="1249"/>
                    <a:pt x="50" y="1243"/>
                    <a:pt x="65" y="1231"/>
                  </a:cubicBezTo>
                  <a:lnTo>
                    <a:pt x="65" y="1231"/>
                  </a:lnTo>
                  <a:cubicBezTo>
                    <a:pt x="177" y="1254"/>
                    <a:pt x="288" y="1266"/>
                    <a:pt x="396" y="1266"/>
                  </a:cubicBezTo>
                  <a:cubicBezTo>
                    <a:pt x="526" y="1266"/>
                    <a:pt x="651" y="1249"/>
                    <a:pt x="767" y="1216"/>
                  </a:cubicBezTo>
                  <a:cubicBezTo>
                    <a:pt x="1068" y="1182"/>
                    <a:pt x="1335" y="1116"/>
                    <a:pt x="1601" y="982"/>
                  </a:cubicBezTo>
                  <a:cubicBezTo>
                    <a:pt x="1735" y="915"/>
                    <a:pt x="1902" y="849"/>
                    <a:pt x="2035" y="782"/>
                  </a:cubicBezTo>
                  <a:cubicBezTo>
                    <a:pt x="2135" y="715"/>
                    <a:pt x="2202" y="682"/>
                    <a:pt x="2302" y="582"/>
                  </a:cubicBezTo>
                  <a:cubicBezTo>
                    <a:pt x="2402" y="482"/>
                    <a:pt x="2402" y="315"/>
                    <a:pt x="2335" y="182"/>
                  </a:cubicBezTo>
                  <a:cubicBezTo>
                    <a:pt x="2269" y="82"/>
                    <a:pt x="2135" y="15"/>
                    <a:pt x="2002" y="15"/>
                  </a:cubicBezTo>
                  <a:cubicBezTo>
                    <a:pt x="1968" y="4"/>
                    <a:pt x="1935" y="0"/>
                    <a:pt x="19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4806925" y="5022375"/>
              <a:ext cx="30050" cy="61725"/>
            </a:xfrm>
            <a:custGeom>
              <a:avLst/>
              <a:gdLst/>
              <a:ahLst/>
              <a:cxnLst/>
              <a:rect l="l" t="t" r="r" b="b"/>
              <a:pathLst>
                <a:path w="1202" h="2469" extrusionOk="0">
                  <a:moveTo>
                    <a:pt x="435" y="0"/>
                  </a:moveTo>
                  <a:cubicBezTo>
                    <a:pt x="301" y="0"/>
                    <a:pt x="168" y="100"/>
                    <a:pt x="134" y="234"/>
                  </a:cubicBezTo>
                  <a:cubicBezTo>
                    <a:pt x="68" y="301"/>
                    <a:pt x="34" y="401"/>
                    <a:pt x="34" y="501"/>
                  </a:cubicBezTo>
                  <a:cubicBezTo>
                    <a:pt x="1" y="667"/>
                    <a:pt x="1" y="834"/>
                    <a:pt x="34" y="1034"/>
                  </a:cubicBezTo>
                  <a:cubicBezTo>
                    <a:pt x="68" y="1301"/>
                    <a:pt x="168" y="1601"/>
                    <a:pt x="335" y="1835"/>
                  </a:cubicBezTo>
                  <a:cubicBezTo>
                    <a:pt x="600" y="2189"/>
                    <a:pt x="865" y="2308"/>
                    <a:pt x="923" y="2308"/>
                  </a:cubicBezTo>
                  <a:cubicBezTo>
                    <a:pt x="931" y="2308"/>
                    <a:pt x="935" y="2306"/>
                    <a:pt x="935" y="2302"/>
                  </a:cubicBezTo>
                  <a:cubicBezTo>
                    <a:pt x="968" y="2269"/>
                    <a:pt x="735" y="2135"/>
                    <a:pt x="501" y="1735"/>
                  </a:cubicBezTo>
                  <a:cubicBezTo>
                    <a:pt x="368" y="1501"/>
                    <a:pt x="301" y="1268"/>
                    <a:pt x="268" y="1001"/>
                  </a:cubicBezTo>
                  <a:cubicBezTo>
                    <a:pt x="268" y="834"/>
                    <a:pt x="268" y="701"/>
                    <a:pt x="301" y="567"/>
                  </a:cubicBezTo>
                  <a:cubicBezTo>
                    <a:pt x="335" y="401"/>
                    <a:pt x="401" y="267"/>
                    <a:pt x="468" y="267"/>
                  </a:cubicBezTo>
                  <a:cubicBezTo>
                    <a:pt x="501" y="301"/>
                    <a:pt x="668" y="401"/>
                    <a:pt x="735" y="534"/>
                  </a:cubicBezTo>
                  <a:cubicBezTo>
                    <a:pt x="902" y="901"/>
                    <a:pt x="1035" y="1335"/>
                    <a:pt x="1035" y="1735"/>
                  </a:cubicBezTo>
                  <a:cubicBezTo>
                    <a:pt x="1035" y="2202"/>
                    <a:pt x="935" y="2469"/>
                    <a:pt x="968" y="2469"/>
                  </a:cubicBezTo>
                  <a:cubicBezTo>
                    <a:pt x="1135" y="2269"/>
                    <a:pt x="1202" y="2002"/>
                    <a:pt x="1202" y="1735"/>
                  </a:cubicBezTo>
                  <a:cubicBezTo>
                    <a:pt x="1202" y="1468"/>
                    <a:pt x="1202" y="1168"/>
                    <a:pt x="1102" y="901"/>
                  </a:cubicBezTo>
                  <a:cubicBezTo>
                    <a:pt x="1068" y="734"/>
                    <a:pt x="1002" y="567"/>
                    <a:pt x="935" y="434"/>
                  </a:cubicBezTo>
                  <a:cubicBezTo>
                    <a:pt x="868" y="200"/>
                    <a:pt x="668" y="67"/>
                    <a:pt x="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4815275" y="2888350"/>
              <a:ext cx="1044100" cy="2170750"/>
            </a:xfrm>
            <a:custGeom>
              <a:avLst/>
              <a:gdLst/>
              <a:ahLst/>
              <a:cxnLst/>
              <a:rect l="l" t="t" r="r" b="b"/>
              <a:pathLst>
                <a:path w="41764" h="86830" extrusionOk="0">
                  <a:moveTo>
                    <a:pt x="34659" y="0"/>
                  </a:moveTo>
                  <a:lnTo>
                    <a:pt x="12409" y="334"/>
                  </a:lnTo>
                  <a:lnTo>
                    <a:pt x="1" y="85395"/>
                  </a:lnTo>
                  <a:cubicBezTo>
                    <a:pt x="1" y="85395"/>
                    <a:pt x="8173" y="86829"/>
                    <a:pt x="8740" y="86829"/>
                  </a:cubicBezTo>
                  <a:cubicBezTo>
                    <a:pt x="9274" y="86829"/>
                    <a:pt x="25886" y="18914"/>
                    <a:pt x="25886" y="18914"/>
                  </a:cubicBezTo>
                  <a:lnTo>
                    <a:pt x="32757" y="86662"/>
                  </a:lnTo>
                  <a:lnTo>
                    <a:pt x="41764" y="84527"/>
                  </a:lnTo>
                  <a:lnTo>
                    <a:pt x="40363" y="15211"/>
                  </a:lnTo>
                  <a:cubicBezTo>
                    <a:pt x="40363" y="9507"/>
                    <a:pt x="34659" y="0"/>
                    <a:pt x="346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5592500" y="3314475"/>
              <a:ext cx="173475" cy="1687900"/>
            </a:xfrm>
            <a:custGeom>
              <a:avLst/>
              <a:gdLst/>
              <a:ahLst/>
              <a:cxnLst/>
              <a:rect l="l" t="t" r="r" b="b"/>
              <a:pathLst>
                <a:path w="6939" h="67516" extrusionOk="0">
                  <a:moveTo>
                    <a:pt x="34" y="1"/>
                  </a:moveTo>
                  <a:cubicBezTo>
                    <a:pt x="0" y="67"/>
                    <a:pt x="0" y="134"/>
                    <a:pt x="34" y="201"/>
                  </a:cubicBezTo>
                  <a:cubicBezTo>
                    <a:pt x="34" y="301"/>
                    <a:pt x="67" y="468"/>
                    <a:pt x="100" y="701"/>
                  </a:cubicBezTo>
                  <a:cubicBezTo>
                    <a:pt x="167" y="1168"/>
                    <a:pt x="267" y="1802"/>
                    <a:pt x="401" y="2636"/>
                  </a:cubicBezTo>
                  <a:cubicBezTo>
                    <a:pt x="701" y="4337"/>
                    <a:pt x="1068" y="6806"/>
                    <a:pt x="1535" y="9841"/>
                  </a:cubicBezTo>
                  <a:cubicBezTo>
                    <a:pt x="2435" y="15912"/>
                    <a:pt x="3603" y="24318"/>
                    <a:pt x="4537" y="33658"/>
                  </a:cubicBezTo>
                  <a:cubicBezTo>
                    <a:pt x="5504" y="42998"/>
                    <a:pt x="6071" y="51471"/>
                    <a:pt x="6405" y="57575"/>
                  </a:cubicBezTo>
                  <a:cubicBezTo>
                    <a:pt x="6572" y="60644"/>
                    <a:pt x="6705" y="63146"/>
                    <a:pt x="6772" y="64847"/>
                  </a:cubicBezTo>
                  <a:cubicBezTo>
                    <a:pt x="6805" y="65681"/>
                    <a:pt x="6839" y="66382"/>
                    <a:pt x="6872" y="66849"/>
                  </a:cubicBezTo>
                  <a:cubicBezTo>
                    <a:pt x="6872" y="67049"/>
                    <a:pt x="6905" y="67216"/>
                    <a:pt x="6905" y="67349"/>
                  </a:cubicBezTo>
                  <a:lnTo>
                    <a:pt x="6905" y="66849"/>
                  </a:lnTo>
                  <a:cubicBezTo>
                    <a:pt x="6905" y="66382"/>
                    <a:pt x="6905" y="65714"/>
                    <a:pt x="6872" y="64847"/>
                  </a:cubicBezTo>
                  <a:cubicBezTo>
                    <a:pt x="6839" y="63146"/>
                    <a:pt x="6739" y="60644"/>
                    <a:pt x="6605" y="57575"/>
                  </a:cubicBezTo>
                  <a:cubicBezTo>
                    <a:pt x="6305" y="51438"/>
                    <a:pt x="5771" y="42965"/>
                    <a:pt x="4804" y="33625"/>
                  </a:cubicBezTo>
                  <a:cubicBezTo>
                    <a:pt x="3836" y="24285"/>
                    <a:pt x="2669" y="15879"/>
                    <a:pt x="1702" y="9808"/>
                  </a:cubicBezTo>
                  <a:cubicBezTo>
                    <a:pt x="1235" y="6772"/>
                    <a:pt x="801" y="4337"/>
                    <a:pt x="501" y="2636"/>
                  </a:cubicBezTo>
                  <a:cubicBezTo>
                    <a:pt x="367" y="1802"/>
                    <a:pt x="234" y="1135"/>
                    <a:pt x="134" y="701"/>
                  </a:cubicBezTo>
                  <a:lnTo>
                    <a:pt x="34" y="168"/>
                  </a:lnTo>
                  <a:cubicBezTo>
                    <a:pt x="34" y="134"/>
                    <a:pt x="34" y="67"/>
                    <a:pt x="34" y="1"/>
                  </a:cubicBezTo>
                  <a:close/>
                  <a:moveTo>
                    <a:pt x="6905" y="67349"/>
                  </a:moveTo>
                  <a:cubicBezTo>
                    <a:pt x="6905" y="67416"/>
                    <a:pt x="6905" y="67449"/>
                    <a:pt x="6905" y="67516"/>
                  </a:cubicBezTo>
                  <a:cubicBezTo>
                    <a:pt x="6939" y="67449"/>
                    <a:pt x="6939" y="67416"/>
                    <a:pt x="6905" y="6734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4934525" y="3343675"/>
              <a:ext cx="304400" cy="1700400"/>
            </a:xfrm>
            <a:custGeom>
              <a:avLst/>
              <a:gdLst/>
              <a:ahLst/>
              <a:cxnLst/>
              <a:rect l="l" t="t" r="r" b="b"/>
              <a:pathLst>
                <a:path w="12176" h="68016" extrusionOk="0">
                  <a:moveTo>
                    <a:pt x="12109" y="0"/>
                  </a:moveTo>
                  <a:lnTo>
                    <a:pt x="12109" y="0"/>
                  </a:lnTo>
                  <a:cubicBezTo>
                    <a:pt x="12043" y="0"/>
                    <a:pt x="9274" y="15178"/>
                    <a:pt x="5972" y="33958"/>
                  </a:cubicBezTo>
                  <a:cubicBezTo>
                    <a:pt x="2636" y="52738"/>
                    <a:pt x="1" y="68016"/>
                    <a:pt x="67" y="68016"/>
                  </a:cubicBezTo>
                  <a:cubicBezTo>
                    <a:pt x="134" y="68016"/>
                    <a:pt x="2903" y="52805"/>
                    <a:pt x="6205" y="34025"/>
                  </a:cubicBezTo>
                  <a:cubicBezTo>
                    <a:pt x="9541" y="15245"/>
                    <a:pt x="12176" y="0"/>
                    <a:pt x="121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5446550" y="2891675"/>
              <a:ext cx="69250" cy="467025"/>
            </a:xfrm>
            <a:custGeom>
              <a:avLst/>
              <a:gdLst/>
              <a:ahLst/>
              <a:cxnLst/>
              <a:rect l="l" t="t" r="r" b="b"/>
              <a:pathLst>
                <a:path w="2770" h="18681" extrusionOk="0">
                  <a:moveTo>
                    <a:pt x="1" y="1"/>
                  </a:moveTo>
                  <a:cubicBezTo>
                    <a:pt x="34" y="67"/>
                    <a:pt x="34" y="134"/>
                    <a:pt x="68" y="201"/>
                  </a:cubicBezTo>
                  <a:cubicBezTo>
                    <a:pt x="101" y="368"/>
                    <a:pt x="168" y="534"/>
                    <a:pt x="234" y="735"/>
                  </a:cubicBezTo>
                  <a:cubicBezTo>
                    <a:pt x="401" y="1235"/>
                    <a:pt x="601" y="1902"/>
                    <a:pt x="868" y="2703"/>
                  </a:cubicBezTo>
                  <a:cubicBezTo>
                    <a:pt x="1135" y="3503"/>
                    <a:pt x="1435" y="4504"/>
                    <a:pt x="1735" y="5605"/>
                  </a:cubicBezTo>
                  <a:cubicBezTo>
                    <a:pt x="1902" y="6172"/>
                    <a:pt x="2036" y="6739"/>
                    <a:pt x="2169" y="7373"/>
                  </a:cubicBezTo>
                  <a:cubicBezTo>
                    <a:pt x="2269" y="7973"/>
                    <a:pt x="2336" y="8607"/>
                    <a:pt x="2403" y="9274"/>
                  </a:cubicBezTo>
                  <a:cubicBezTo>
                    <a:pt x="2569" y="11542"/>
                    <a:pt x="2369" y="13811"/>
                    <a:pt x="1836" y="15979"/>
                  </a:cubicBezTo>
                  <a:cubicBezTo>
                    <a:pt x="1602" y="16813"/>
                    <a:pt x="1369" y="17480"/>
                    <a:pt x="1235" y="17947"/>
                  </a:cubicBezTo>
                  <a:cubicBezTo>
                    <a:pt x="1102" y="18180"/>
                    <a:pt x="1035" y="18414"/>
                    <a:pt x="968" y="18681"/>
                  </a:cubicBezTo>
                  <a:cubicBezTo>
                    <a:pt x="1002" y="18614"/>
                    <a:pt x="1035" y="18547"/>
                    <a:pt x="1068" y="18481"/>
                  </a:cubicBezTo>
                  <a:cubicBezTo>
                    <a:pt x="1102" y="18380"/>
                    <a:pt x="1202" y="18214"/>
                    <a:pt x="1268" y="17980"/>
                  </a:cubicBezTo>
                  <a:cubicBezTo>
                    <a:pt x="1535" y="17346"/>
                    <a:pt x="1769" y="16679"/>
                    <a:pt x="1969" y="16045"/>
                  </a:cubicBezTo>
                  <a:cubicBezTo>
                    <a:pt x="2536" y="13811"/>
                    <a:pt x="2770" y="11542"/>
                    <a:pt x="2603" y="9274"/>
                  </a:cubicBezTo>
                  <a:cubicBezTo>
                    <a:pt x="2536" y="8607"/>
                    <a:pt x="2469" y="7940"/>
                    <a:pt x="2369" y="7339"/>
                  </a:cubicBezTo>
                  <a:cubicBezTo>
                    <a:pt x="2236" y="6739"/>
                    <a:pt x="2102" y="6138"/>
                    <a:pt x="1936" y="5571"/>
                  </a:cubicBezTo>
                  <a:cubicBezTo>
                    <a:pt x="1635" y="4471"/>
                    <a:pt x="1302" y="3470"/>
                    <a:pt x="1002" y="2636"/>
                  </a:cubicBezTo>
                  <a:cubicBezTo>
                    <a:pt x="735" y="1802"/>
                    <a:pt x="468" y="1168"/>
                    <a:pt x="301" y="701"/>
                  </a:cubicBezTo>
                  <a:lnTo>
                    <a:pt x="101" y="201"/>
                  </a:lnTo>
                  <a:cubicBezTo>
                    <a:pt x="68" y="134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5224725" y="3065975"/>
              <a:ext cx="181825" cy="207675"/>
            </a:xfrm>
            <a:custGeom>
              <a:avLst/>
              <a:gdLst/>
              <a:ahLst/>
              <a:cxnLst/>
              <a:rect l="l" t="t" r="r" b="b"/>
              <a:pathLst>
                <a:path w="7273" h="8307" extrusionOk="0">
                  <a:moveTo>
                    <a:pt x="1" y="0"/>
                  </a:moveTo>
                  <a:lnTo>
                    <a:pt x="1" y="100"/>
                  </a:lnTo>
                  <a:cubicBezTo>
                    <a:pt x="168" y="1935"/>
                    <a:pt x="334" y="4103"/>
                    <a:pt x="535" y="6372"/>
                  </a:cubicBezTo>
                  <a:lnTo>
                    <a:pt x="535" y="6438"/>
                  </a:lnTo>
                  <a:lnTo>
                    <a:pt x="601" y="6472"/>
                  </a:lnTo>
                  <a:lnTo>
                    <a:pt x="768" y="6572"/>
                  </a:lnTo>
                  <a:lnTo>
                    <a:pt x="3603" y="8273"/>
                  </a:lnTo>
                  <a:lnTo>
                    <a:pt x="3637" y="8306"/>
                  </a:lnTo>
                  <a:lnTo>
                    <a:pt x="3670" y="8306"/>
                  </a:lnTo>
                  <a:lnTo>
                    <a:pt x="7139" y="6872"/>
                  </a:lnTo>
                  <a:lnTo>
                    <a:pt x="7206" y="6872"/>
                  </a:lnTo>
                  <a:lnTo>
                    <a:pt x="7206" y="6805"/>
                  </a:lnTo>
                  <a:cubicBezTo>
                    <a:pt x="7239" y="4804"/>
                    <a:pt x="7239" y="3103"/>
                    <a:pt x="7273" y="1902"/>
                  </a:cubicBezTo>
                  <a:lnTo>
                    <a:pt x="7273" y="567"/>
                  </a:lnTo>
                  <a:cubicBezTo>
                    <a:pt x="7273" y="556"/>
                    <a:pt x="7273" y="545"/>
                    <a:pt x="7273" y="534"/>
                  </a:cubicBezTo>
                  <a:cubicBezTo>
                    <a:pt x="7273" y="901"/>
                    <a:pt x="7239" y="1368"/>
                    <a:pt x="7239" y="1902"/>
                  </a:cubicBezTo>
                  <a:cubicBezTo>
                    <a:pt x="7173" y="3094"/>
                    <a:pt x="7140" y="4747"/>
                    <a:pt x="7041" y="6698"/>
                  </a:cubicBezTo>
                  <a:lnTo>
                    <a:pt x="7041" y="6698"/>
                  </a:lnTo>
                  <a:lnTo>
                    <a:pt x="3697" y="8048"/>
                  </a:lnTo>
                  <a:lnTo>
                    <a:pt x="935" y="6338"/>
                  </a:lnTo>
                  <a:lnTo>
                    <a:pt x="795" y="6268"/>
                  </a:lnTo>
                  <a:lnTo>
                    <a:pt x="795" y="6268"/>
                  </a:lnTo>
                  <a:cubicBezTo>
                    <a:pt x="600" y="4034"/>
                    <a:pt x="374" y="1958"/>
                    <a:pt x="210" y="133"/>
                  </a:cubicBezTo>
                  <a:lnTo>
                    <a:pt x="210" y="133"/>
                  </a:lnTo>
                  <a:lnTo>
                    <a:pt x="5305" y="100"/>
                  </a:lnTo>
                  <a:lnTo>
                    <a:pt x="6772" y="67"/>
                  </a:lnTo>
                  <a:lnTo>
                    <a:pt x="6806" y="67"/>
                  </a:lnTo>
                  <a:lnTo>
                    <a:pt x="5371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5565800" y="3020950"/>
              <a:ext cx="196000" cy="206000"/>
            </a:xfrm>
            <a:custGeom>
              <a:avLst/>
              <a:gdLst/>
              <a:ahLst/>
              <a:cxnLst/>
              <a:rect l="l" t="t" r="r" b="b"/>
              <a:pathLst>
                <a:path w="7840" h="8240" extrusionOk="0">
                  <a:moveTo>
                    <a:pt x="6672" y="0"/>
                  </a:moveTo>
                  <a:cubicBezTo>
                    <a:pt x="6506" y="33"/>
                    <a:pt x="6372" y="67"/>
                    <a:pt x="6205" y="100"/>
                  </a:cubicBezTo>
                  <a:lnTo>
                    <a:pt x="4871" y="367"/>
                  </a:lnTo>
                  <a:lnTo>
                    <a:pt x="101" y="1434"/>
                  </a:lnTo>
                  <a:lnTo>
                    <a:pt x="1" y="1434"/>
                  </a:lnTo>
                  <a:lnTo>
                    <a:pt x="34" y="1534"/>
                  </a:lnTo>
                  <a:cubicBezTo>
                    <a:pt x="501" y="3202"/>
                    <a:pt x="1068" y="5170"/>
                    <a:pt x="1669" y="7239"/>
                  </a:cubicBezTo>
                  <a:lnTo>
                    <a:pt x="1669" y="7305"/>
                  </a:lnTo>
                  <a:lnTo>
                    <a:pt x="1736" y="7305"/>
                  </a:lnTo>
                  <a:lnTo>
                    <a:pt x="1902" y="7372"/>
                  </a:lnTo>
                  <a:lnTo>
                    <a:pt x="5071" y="8239"/>
                  </a:lnTo>
                  <a:lnTo>
                    <a:pt x="5138" y="8239"/>
                  </a:lnTo>
                  <a:lnTo>
                    <a:pt x="5171" y="8206"/>
                  </a:lnTo>
                  <a:lnTo>
                    <a:pt x="7773" y="6238"/>
                  </a:lnTo>
                  <a:lnTo>
                    <a:pt x="7840" y="6204"/>
                  </a:lnTo>
                  <a:lnTo>
                    <a:pt x="7840" y="6138"/>
                  </a:lnTo>
                  <a:cubicBezTo>
                    <a:pt x="7473" y="4303"/>
                    <a:pt x="7206" y="2769"/>
                    <a:pt x="7006" y="1635"/>
                  </a:cubicBezTo>
                  <a:cubicBezTo>
                    <a:pt x="6906" y="1134"/>
                    <a:pt x="6806" y="734"/>
                    <a:pt x="6739" y="400"/>
                  </a:cubicBezTo>
                  <a:cubicBezTo>
                    <a:pt x="6739" y="267"/>
                    <a:pt x="6706" y="133"/>
                    <a:pt x="6672" y="33"/>
                  </a:cubicBezTo>
                  <a:lnTo>
                    <a:pt x="6672" y="33"/>
                  </a:lnTo>
                  <a:cubicBezTo>
                    <a:pt x="6672" y="33"/>
                    <a:pt x="6672" y="200"/>
                    <a:pt x="6739" y="500"/>
                  </a:cubicBezTo>
                  <a:cubicBezTo>
                    <a:pt x="6772" y="767"/>
                    <a:pt x="6839" y="1234"/>
                    <a:pt x="6906" y="1735"/>
                  </a:cubicBezTo>
                  <a:lnTo>
                    <a:pt x="7629" y="6137"/>
                  </a:lnTo>
                  <a:lnTo>
                    <a:pt x="7629" y="6137"/>
                  </a:lnTo>
                  <a:lnTo>
                    <a:pt x="5089" y="8026"/>
                  </a:lnTo>
                  <a:lnTo>
                    <a:pt x="1969" y="7172"/>
                  </a:lnTo>
                  <a:lnTo>
                    <a:pt x="1856" y="7126"/>
                  </a:lnTo>
                  <a:lnTo>
                    <a:pt x="1856" y="7126"/>
                  </a:lnTo>
                  <a:lnTo>
                    <a:pt x="224" y="1580"/>
                  </a:lnTo>
                  <a:lnTo>
                    <a:pt x="224" y="1580"/>
                  </a:lnTo>
                  <a:lnTo>
                    <a:pt x="4838" y="467"/>
                  </a:lnTo>
                  <a:lnTo>
                    <a:pt x="6172" y="133"/>
                  </a:lnTo>
                  <a:cubicBezTo>
                    <a:pt x="6506" y="67"/>
                    <a:pt x="6672" y="33"/>
                    <a:pt x="66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5278100" y="3324500"/>
              <a:ext cx="192675" cy="41700"/>
            </a:xfrm>
            <a:custGeom>
              <a:avLst/>
              <a:gdLst/>
              <a:ahLst/>
              <a:cxnLst/>
              <a:rect l="l" t="t" r="r" b="b"/>
              <a:pathLst>
                <a:path w="7707" h="1668" extrusionOk="0">
                  <a:moveTo>
                    <a:pt x="1" y="0"/>
                  </a:moveTo>
                  <a:cubicBezTo>
                    <a:pt x="1235" y="400"/>
                    <a:pt x="2536" y="701"/>
                    <a:pt x="3837" y="967"/>
                  </a:cubicBezTo>
                  <a:cubicBezTo>
                    <a:pt x="5104" y="1268"/>
                    <a:pt x="6405" y="1501"/>
                    <a:pt x="7706" y="1668"/>
                  </a:cubicBezTo>
                  <a:cubicBezTo>
                    <a:pt x="6439" y="1301"/>
                    <a:pt x="5171" y="967"/>
                    <a:pt x="3870" y="734"/>
                  </a:cubicBezTo>
                  <a:cubicBezTo>
                    <a:pt x="2603" y="434"/>
                    <a:pt x="1302" y="167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558300" y="3295300"/>
              <a:ext cx="161825" cy="37975"/>
            </a:xfrm>
            <a:custGeom>
              <a:avLst/>
              <a:gdLst/>
              <a:ahLst/>
              <a:cxnLst/>
              <a:rect l="l" t="t" r="r" b="b"/>
              <a:pathLst>
                <a:path w="6473" h="1519" extrusionOk="0">
                  <a:moveTo>
                    <a:pt x="6472" y="1"/>
                  </a:moveTo>
                  <a:lnTo>
                    <a:pt x="6472" y="1"/>
                  </a:lnTo>
                  <a:cubicBezTo>
                    <a:pt x="6138" y="67"/>
                    <a:pt x="5838" y="167"/>
                    <a:pt x="5538" y="267"/>
                  </a:cubicBezTo>
                  <a:cubicBezTo>
                    <a:pt x="4938" y="468"/>
                    <a:pt x="4170" y="701"/>
                    <a:pt x="3270" y="901"/>
                  </a:cubicBezTo>
                  <a:cubicBezTo>
                    <a:pt x="2369" y="1101"/>
                    <a:pt x="1535" y="1235"/>
                    <a:pt x="935" y="1335"/>
                  </a:cubicBezTo>
                  <a:cubicBezTo>
                    <a:pt x="635" y="1335"/>
                    <a:pt x="301" y="1402"/>
                    <a:pt x="1" y="1468"/>
                  </a:cubicBezTo>
                  <a:cubicBezTo>
                    <a:pt x="151" y="1502"/>
                    <a:pt x="309" y="1518"/>
                    <a:pt x="472" y="1518"/>
                  </a:cubicBezTo>
                  <a:cubicBezTo>
                    <a:pt x="635" y="1518"/>
                    <a:pt x="801" y="1502"/>
                    <a:pt x="968" y="1468"/>
                  </a:cubicBezTo>
                  <a:cubicBezTo>
                    <a:pt x="1769" y="1402"/>
                    <a:pt x="2536" y="1301"/>
                    <a:pt x="3303" y="1101"/>
                  </a:cubicBezTo>
                  <a:cubicBezTo>
                    <a:pt x="4070" y="935"/>
                    <a:pt x="4838" y="701"/>
                    <a:pt x="5571" y="401"/>
                  </a:cubicBezTo>
                  <a:cubicBezTo>
                    <a:pt x="5872" y="334"/>
                    <a:pt x="6172" y="167"/>
                    <a:pt x="64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278950" y="1985200"/>
              <a:ext cx="273550" cy="65900"/>
            </a:xfrm>
            <a:custGeom>
              <a:avLst/>
              <a:gdLst/>
              <a:ahLst/>
              <a:cxnLst/>
              <a:rect l="l" t="t" r="r" b="b"/>
              <a:pathLst>
                <a:path w="10942" h="2636" extrusionOk="0">
                  <a:moveTo>
                    <a:pt x="9607" y="0"/>
                  </a:moveTo>
                  <a:lnTo>
                    <a:pt x="967" y="334"/>
                  </a:lnTo>
                  <a:lnTo>
                    <a:pt x="0" y="2369"/>
                  </a:lnTo>
                  <a:lnTo>
                    <a:pt x="134" y="2636"/>
                  </a:lnTo>
                  <a:lnTo>
                    <a:pt x="10941" y="2636"/>
                  </a:lnTo>
                  <a:lnTo>
                    <a:pt x="9607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4642650" y="2377975"/>
              <a:ext cx="351950" cy="346100"/>
            </a:xfrm>
            <a:custGeom>
              <a:avLst/>
              <a:gdLst/>
              <a:ahLst/>
              <a:cxnLst/>
              <a:rect l="l" t="t" r="r" b="b"/>
              <a:pathLst>
                <a:path w="14078" h="13844" extrusionOk="0">
                  <a:moveTo>
                    <a:pt x="4237" y="1"/>
                  </a:moveTo>
                  <a:lnTo>
                    <a:pt x="1" y="4104"/>
                  </a:lnTo>
                  <a:lnTo>
                    <a:pt x="10908" y="13844"/>
                  </a:lnTo>
                  <a:lnTo>
                    <a:pt x="14077" y="6338"/>
                  </a:lnTo>
                  <a:lnTo>
                    <a:pt x="4237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602500" y="2433850"/>
              <a:ext cx="215175" cy="254375"/>
            </a:xfrm>
            <a:custGeom>
              <a:avLst/>
              <a:gdLst/>
              <a:ahLst/>
              <a:cxnLst/>
              <a:rect l="l" t="t" r="r" b="b"/>
              <a:pathLst>
                <a:path w="8607" h="10175" extrusionOk="0">
                  <a:moveTo>
                    <a:pt x="1835" y="1"/>
                  </a:moveTo>
                  <a:lnTo>
                    <a:pt x="1" y="6872"/>
                  </a:lnTo>
                  <a:lnTo>
                    <a:pt x="8307" y="10174"/>
                  </a:lnTo>
                  <a:lnTo>
                    <a:pt x="8607" y="2302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4866150" y="2038575"/>
              <a:ext cx="1110825" cy="857300"/>
            </a:xfrm>
            <a:custGeom>
              <a:avLst/>
              <a:gdLst/>
              <a:ahLst/>
              <a:cxnLst/>
              <a:rect l="l" t="t" r="r" b="b"/>
              <a:pathLst>
                <a:path w="44433" h="34292" extrusionOk="0">
                  <a:moveTo>
                    <a:pt x="26519" y="0"/>
                  </a:moveTo>
                  <a:lnTo>
                    <a:pt x="17546" y="267"/>
                  </a:lnTo>
                  <a:cubicBezTo>
                    <a:pt x="17307" y="249"/>
                    <a:pt x="17068" y="240"/>
                    <a:pt x="16831" y="240"/>
                  </a:cubicBezTo>
                  <a:cubicBezTo>
                    <a:pt x="14483" y="240"/>
                    <a:pt x="12231" y="1127"/>
                    <a:pt x="10474" y="2702"/>
                  </a:cubicBezTo>
                  <a:cubicBezTo>
                    <a:pt x="10074" y="3002"/>
                    <a:pt x="9774" y="3403"/>
                    <a:pt x="9607" y="3870"/>
                  </a:cubicBezTo>
                  <a:lnTo>
                    <a:pt x="1001" y="22249"/>
                  </a:lnTo>
                  <a:cubicBezTo>
                    <a:pt x="0" y="24318"/>
                    <a:pt x="501" y="26786"/>
                    <a:pt x="2569" y="27820"/>
                  </a:cubicBezTo>
                  <a:cubicBezTo>
                    <a:pt x="3161" y="28116"/>
                    <a:pt x="3794" y="28256"/>
                    <a:pt x="4420" y="28256"/>
                  </a:cubicBezTo>
                  <a:cubicBezTo>
                    <a:pt x="5979" y="28256"/>
                    <a:pt x="7492" y="27385"/>
                    <a:pt x="8206" y="25885"/>
                  </a:cubicBezTo>
                  <a:lnTo>
                    <a:pt x="12709" y="16579"/>
                  </a:lnTo>
                  <a:lnTo>
                    <a:pt x="12176" y="23951"/>
                  </a:lnTo>
                  <a:lnTo>
                    <a:pt x="10474" y="34291"/>
                  </a:lnTo>
                  <a:lnTo>
                    <a:pt x="32724" y="33958"/>
                  </a:lnTo>
                  <a:lnTo>
                    <a:pt x="30055" y="26252"/>
                  </a:lnTo>
                  <a:lnTo>
                    <a:pt x="31890" y="16879"/>
                  </a:lnTo>
                  <a:lnTo>
                    <a:pt x="34825" y="23417"/>
                  </a:lnTo>
                  <a:cubicBezTo>
                    <a:pt x="35596" y="25139"/>
                    <a:pt x="37278" y="26168"/>
                    <a:pt x="39063" y="26168"/>
                  </a:cubicBezTo>
                  <a:cubicBezTo>
                    <a:pt x="39594" y="26168"/>
                    <a:pt x="40135" y="26077"/>
                    <a:pt x="40663" y="25885"/>
                  </a:cubicBezTo>
                  <a:cubicBezTo>
                    <a:pt x="43265" y="24918"/>
                    <a:pt x="44432" y="21916"/>
                    <a:pt x="43198" y="19447"/>
                  </a:cubicBezTo>
                  <a:cubicBezTo>
                    <a:pt x="40496" y="14110"/>
                    <a:pt x="36393" y="5971"/>
                    <a:pt x="36193" y="5571"/>
                  </a:cubicBezTo>
                  <a:cubicBezTo>
                    <a:pt x="33558" y="0"/>
                    <a:pt x="26519" y="0"/>
                    <a:pt x="26519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282275" y="2521925"/>
              <a:ext cx="324425" cy="189775"/>
            </a:xfrm>
            <a:custGeom>
              <a:avLst/>
              <a:gdLst/>
              <a:ahLst/>
              <a:cxnLst/>
              <a:rect l="l" t="t" r="r" b="b"/>
              <a:pathLst>
                <a:path w="12977" h="7591" extrusionOk="0">
                  <a:moveTo>
                    <a:pt x="1684" y="0"/>
                  </a:moveTo>
                  <a:cubicBezTo>
                    <a:pt x="827" y="0"/>
                    <a:pt x="96" y="845"/>
                    <a:pt x="34" y="1748"/>
                  </a:cubicBezTo>
                  <a:cubicBezTo>
                    <a:pt x="1" y="2682"/>
                    <a:pt x="367" y="3616"/>
                    <a:pt x="1035" y="4316"/>
                  </a:cubicBezTo>
                  <a:cubicBezTo>
                    <a:pt x="2436" y="5884"/>
                    <a:pt x="4370" y="6918"/>
                    <a:pt x="6472" y="7252"/>
                  </a:cubicBezTo>
                  <a:cubicBezTo>
                    <a:pt x="7472" y="7413"/>
                    <a:pt x="8574" y="7590"/>
                    <a:pt x="9634" y="7590"/>
                  </a:cubicBezTo>
                  <a:cubicBezTo>
                    <a:pt x="10765" y="7590"/>
                    <a:pt x="11849" y="7389"/>
                    <a:pt x="12710" y="6752"/>
                  </a:cubicBezTo>
                  <a:cubicBezTo>
                    <a:pt x="12976" y="6518"/>
                    <a:pt x="12676" y="6351"/>
                    <a:pt x="12676" y="6351"/>
                  </a:cubicBezTo>
                  <a:cubicBezTo>
                    <a:pt x="12192" y="6435"/>
                    <a:pt x="11708" y="6476"/>
                    <a:pt x="11228" y="6476"/>
                  </a:cubicBezTo>
                  <a:cubicBezTo>
                    <a:pt x="8272" y="6476"/>
                    <a:pt x="5496" y="4922"/>
                    <a:pt x="4003" y="2282"/>
                  </a:cubicBezTo>
                  <a:cubicBezTo>
                    <a:pt x="3470" y="1348"/>
                    <a:pt x="2969" y="113"/>
                    <a:pt x="1869" y="13"/>
                  </a:cubicBezTo>
                  <a:cubicBezTo>
                    <a:pt x="1806" y="5"/>
                    <a:pt x="1745" y="0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167200" y="2328775"/>
              <a:ext cx="88425" cy="345275"/>
            </a:xfrm>
            <a:custGeom>
              <a:avLst/>
              <a:gdLst/>
              <a:ahLst/>
              <a:cxnLst/>
              <a:rect l="l" t="t" r="r" b="b"/>
              <a:pathLst>
                <a:path w="3537" h="13811" extrusionOk="0">
                  <a:moveTo>
                    <a:pt x="3536" y="1"/>
                  </a:moveTo>
                  <a:lnTo>
                    <a:pt x="701" y="5004"/>
                  </a:lnTo>
                  <a:lnTo>
                    <a:pt x="0" y="13810"/>
                  </a:lnTo>
                  <a:cubicBezTo>
                    <a:pt x="1401" y="12276"/>
                    <a:pt x="1935" y="10141"/>
                    <a:pt x="2369" y="8073"/>
                  </a:cubicBezTo>
                  <a:cubicBezTo>
                    <a:pt x="3236" y="3903"/>
                    <a:pt x="3002" y="4237"/>
                    <a:pt x="3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113000" y="2772425"/>
              <a:ext cx="587100" cy="123450"/>
            </a:xfrm>
            <a:custGeom>
              <a:avLst/>
              <a:gdLst/>
              <a:ahLst/>
              <a:cxnLst/>
              <a:rect l="l" t="t" r="r" b="b"/>
              <a:pathLst>
                <a:path w="23484" h="4938" extrusionOk="0">
                  <a:moveTo>
                    <a:pt x="1434" y="1"/>
                  </a:moveTo>
                  <a:lnTo>
                    <a:pt x="0" y="2703"/>
                  </a:lnTo>
                  <a:lnTo>
                    <a:pt x="634" y="4937"/>
                  </a:lnTo>
                  <a:lnTo>
                    <a:pt x="22850" y="4637"/>
                  </a:lnTo>
                  <a:lnTo>
                    <a:pt x="23483" y="2769"/>
                  </a:lnTo>
                  <a:lnTo>
                    <a:pt x="21849" y="1668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665875" y="2483050"/>
              <a:ext cx="98425" cy="166825"/>
            </a:xfrm>
            <a:custGeom>
              <a:avLst/>
              <a:gdLst/>
              <a:ahLst/>
              <a:cxnLst/>
              <a:rect l="l" t="t" r="r" b="b"/>
              <a:pathLst>
                <a:path w="3937" h="6673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368"/>
                    <a:pt x="268" y="734"/>
                    <a:pt x="434" y="1068"/>
                  </a:cubicBezTo>
                  <a:cubicBezTo>
                    <a:pt x="735" y="1668"/>
                    <a:pt x="1202" y="2536"/>
                    <a:pt x="1735" y="3470"/>
                  </a:cubicBezTo>
                  <a:cubicBezTo>
                    <a:pt x="2302" y="4404"/>
                    <a:pt x="2836" y="5204"/>
                    <a:pt x="3236" y="5771"/>
                  </a:cubicBezTo>
                  <a:cubicBezTo>
                    <a:pt x="3437" y="6105"/>
                    <a:pt x="3670" y="6405"/>
                    <a:pt x="3937" y="6672"/>
                  </a:cubicBezTo>
                  <a:cubicBezTo>
                    <a:pt x="3770" y="6338"/>
                    <a:pt x="3570" y="6005"/>
                    <a:pt x="3370" y="5671"/>
                  </a:cubicBezTo>
                  <a:cubicBezTo>
                    <a:pt x="3003" y="5104"/>
                    <a:pt x="2469" y="4270"/>
                    <a:pt x="1936" y="3370"/>
                  </a:cubicBezTo>
                  <a:cubicBezTo>
                    <a:pt x="1368" y="2436"/>
                    <a:pt x="901" y="1602"/>
                    <a:pt x="568" y="968"/>
                  </a:cubicBezTo>
                  <a:cubicBezTo>
                    <a:pt x="401" y="634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711750" y="2571450"/>
              <a:ext cx="26700" cy="71750"/>
            </a:xfrm>
            <a:custGeom>
              <a:avLst/>
              <a:gdLst/>
              <a:ahLst/>
              <a:cxnLst/>
              <a:rect l="l" t="t" r="r" b="b"/>
              <a:pathLst>
                <a:path w="1068" h="2870" extrusionOk="0">
                  <a:moveTo>
                    <a:pt x="101" y="0"/>
                  </a:moveTo>
                  <a:cubicBezTo>
                    <a:pt x="0" y="534"/>
                    <a:pt x="34" y="1068"/>
                    <a:pt x="234" y="1535"/>
                  </a:cubicBezTo>
                  <a:cubicBezTo>
                    <a:pt x="367" y="2035"/>
                    <a:pt x="634" y="2502"/>
                    <a:pt x="1035" y="2869"/>
                  </a:cubicBezTo>
                  <a:cubicBezTo>
                    <a:pt x="1068" y="2836"/>
                    <a:pt x="701" y="2269"/>
                    <a:pt x="467" y="1468"/>
                  </a:cubicBezTo>
                  <a:cubicBezTo>
                    <a:pt x="201" y="701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164700" y="2109450"/>
              <a:ext cx="95925" cy="141800"/>
            </a:xfrm>
            <a:custGeom>
              <a:avLst/>
              <a:gdLst/>
              <a:ahLst/>
              <a:cxnLst/>
              <a:rect l="l" t="t" r="r" b="b"/>
              <a:pathLst>
                <a:path w="3837" h="5672" extrusionOk="0">
                  <a:moveTo>
                    <a:pt x="0" y="1"/>
                  </a:moveTo>
                  <a:cubicBezTo>
                    <a:pt x="0" y="34"/>
                    <a:pt x="367" y="167"/>
                    <a:pt x="934" y="501"/>
                  </a:cubicBezTo>
                  <a:cubicBezTo>
                    <a:pt x="1668" y="968"/>
                    <a:pt x="2268" y="1535"/>
                    <a:pt x="2735" y="2269"/>
                  </a:cubicBezTo>
                  <a:cubicBezTo>
                    <a:pt x="3202" y="2969"/>
                    <a:pt x="3503" y="3770"/>
                    <a:pt x="3636" y="4604"/>
                  </a:cubicBezTo>
                  <a:cubicBezTo>
                    <a:pt x="3736" y="5271"/>
                    <a:pt x="3703" y="5671"/>
                    <a:pt x="3736" y="5671"/>
                  </a:cubicBezTo>
                  <a:cubicBezTo>
                    <a:pt x="3836" y="5304"/>
                    <a:pt x="3836" y="4937"/>
                    <a:pt x="3770" y="4604"/>
                  </a:cubicBezTo>
                  <a:cubicBezTo>
                    <a:pt x="3603" y="2803"/>
                    <a:pt x="2569" y="1235"/>
                    <a:pt x="1001" y="368"/>
                  </a:cubicBezTo>
                  <a:cubicBezTo>
                    <a:pt x="701" y="167"/>
                    <a:pt x="367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617525" y="2220375"/>
              <a:ext cx="109250" cy="477025"/>
            </a:xfrm>
            <a:custGeom>
              <a:avLst/>
              <a:gdLst/>
              <a:ahLst/>
              <a:cxnLst/>
              <a:rect l="l" t="t" r="r" b="b"/>
              <a:pathLst>
                <a:path w="4370" h="19081" extrusionOk="0">
                  <a:moveTo>
                    <a:pt x="4303" y="0"/>
                  </a:moveTo>
                  <a:cubicBezTo>
                    <a:pt x="4236" y="0"/>
                    <a:pt x="3236" y="4236"/>
                    <a:pt x="2068" y="9507"/>
                  </a:cubicBezTo>
                  <a:cubicBezTo>
                    <a:pt x="901" y="14777"/>
                    <a:pt x="0" y="19080"/>
                    <a:pt x="33" y="19080"/>
                  </a:cubicBezTo>
                  <a:cubicBezTo>
                    <a:pt x="100" y="19080"/>
                    <a:pt x="1101" y="14844"/>
                    <a:pt x="2268" y="9574"/>
                  </a:cubicBezTo>
                  <a:cubicBezTo>
                    <a:pt x="3469" y="4303"/>
                    <a:pt x="4370" y="33"/>
                    <a:pt x="43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4880325" y="2513075"/>
              <a:ext cx="48400" cy="46725"/>
            </a:xfrm>
            <a:custGeom>
              <a:avLst/>
              <a:gdLst/>
              <a:ahLst/>
              <a:cxnLst/>
              <a:rect l="l" t="t" r="r" b="b"/>
              <a:pathLst>
                <a:path w="1936" h="1869" extrusionOk="0">
                  <a:moveTo>
                    <a:pt x="1935" y="0"/>
                  </a:moveTo>
                  <a:lnTo>
                    <a:pt x="1935" y="0"/>
                  </a:lnTo>
                  <a:cubicBezTo>
                    <a:pt x="1501" y="167"/>
                    <a:pt x="1135" y="434"/>
                    <a:pt x="834" y="801"/>
                  </a:cubicBezTo>
                  <a:cubicBezTo>
                    <a:pt x="467" y="1068"/>
                    <a:pt x="201" y="1468"/>
                    <a:pt x="0" y="1868"/>
                  </a:cubicBezTo>
                  <a:cubicBezTo>
                    <a:pt x="367" y="1602"/>
                    <a:pt x="668" y="1301"/>
                    <a:pt x="968" y="968"/>
                  </a:cubicBezTo>
                  <a:cubicBezTo>
                    <a:pt x="1335" y="668"/>
                    <a:pt x="1635" y="334"/>
                    <a:pt x="19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067950" y="2322100"/>
              <a:ext cx="190175" cy="372800"/>
            </a:xfrm>
            <a:custGeom>
              <a:avLst/>
              <a:gdLst/>
              <a:ahLst/>
              <a:cxnLst/>
              <a:rect l="l" t="t" r="r" b="b"/>
              <a:pathLst>
                <a:path w="7607" h="14912" extrusionOk="0">
                  <a:moveTo>
                    <a:pt x="7606" y="1"/>
                  </a:moveTo>
                  <a:lnTo>
                    <a:pt x="7606" y="1"/>
                  </a:lnTo>
                  <a:cubicBezTo>
                    <a:pt x="7473" y="167"/>
                    <a:pt x="7373" y="368"/>
                    <a:pt x="7273" y="568"/>
                  </a:cubicBezTo>
                  <a:cubicBezTo>
                    <a:pt x="7039" y="935"/>
                    <a:pt x="6739" y="1468"/>
                    <a:pt x="6372" y="2102"/>
                  </a:cubicBezTo>
                  <a:cubicBezTo>
                    <a:pt x="5638" y="3436"/>
                    <a:pt x="4671" y="5304"/>
                    <a:pt x="3670" y="7373"/>
                  </a:cubicBezTo>
                  <a:lnTo>
                    <a:pt x="1035" y="12676"/>
                  </a:lnTo>
                  <a:cubicBezTo>
                    <a:pt x="735" y="13344"/>
                    <a:pt x="468" y="13877"/>
                    <a:pt x="268" y="14311"/>
                  </a:cubicBezTo>
                  <a:cubicBezTo>
                    <a:pt x="168" y="14478"/>
                    <a:pt x="67" y="14678"/>
                    <a:pt x="1" y="14911"/>
                  </a:cubicBezTo>
                  <a:cubicBezTo>
                    <a:pt x="134" y="14711"/>
                    <a:pt x="234" y="14544"/>
                    <a:pt x="334" y="14344"/>
                  </a:cubicBezTo>
                  <a:cubicBezTo>
                    <a:pt x="568" y="13977"/>
                    <a:pt x="835" y="13410"/>
                    <a:pt x="1168" y="12743"/>
                  </a:cubicBezTo>
                  <a:cubicBezTo>
                    <a:pt x="1869" y="11409"/>
                    <a:pt x="2803" y="9541"/>
                    <a:pt x="3837" y="7473"/>
                  </a:cubicBezTo>
                  <a:cubicBezTo>
                    <a:pt x="4871" y="5405"/>
                    <a:pt x="5805" y="3537"/>
                    <a:pt x="6505" y="2202"/>
                  </a:cubicBezTo>
                  <a:lnTo>
                    <a:pt x="7339" y="601"/>
                  </a:lnTo>
                  <a:cubicBezTo>
                    <a:pt x="7439" y="401"/>
                    <a:pt x="7539" y="201"/>
                    <a:pt x="76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268100" y="2552275"/>
              <a:ext cx="283550" cy="167650"/>
            </a:xfrm>
            <a:custGeom>
              <a:avLst/>
              <a:gdLst/>
              <a:ahLst/>
              <a:cxnLst/>
              <a:rect l="l" t="t" r="r" b="b"/>
              <a:pathLst>
                <a:path w="11342" h="6706" extrusionOk="0">
                  <a:moveTo>
                    <a:pt x="0" y="0"/>
                  </a:moveTo>
                  <a:lnTo>
                    <a:pt x="0" y="134"/>
                  </a:lnTo>
                  <a:cubicBezTo>
                    <a:pt x="0" y="300"/>
                    <a:pt x="34" y="434"/>
                    <a:pt x="67" y="567"/>
                  </a:cubicBezTo>
                  <a:cubicBezTo>
                    <a:pt x="167" y="1068"/>
                    <a:pt x="367" y="1535"/>
                    <a:pt x="601" y="2002"/>
                  </a:cubicBezTo>
                  <a:cubicBezTo>
                    <a:pt x="1468" y="3469"/>
                    <a:pt x="2802" y="4637"/>
                    <a:pt x="4370" y="5337"/>
                  </a:cubicBezTo>
                  <a:cubicBezTo>
                    <a:pt x="5938" y="6005"/>
                    <a:pt x="7573" y="6405"/>
                    <a:pt x="9274" y="6572"/>
                  </a:cubicBezTo>
                  <a:cubicBezTo>
                    <a:pt x="9908" y="6638"/>
                    <a:pt x="10441" y="6672"/>
                    <a:pt x="10775" y="6705"/>
                  </a:cubicBezTo>
                  <a:lnTo>
                    <a:pt x="11342" y="6705"/>
                  </a:lnTo>
                  <a:cubicBezTo>
                    <a:pt x="11175" y="6638"/>
                    <a:pt x="10975" y="6605"/>
                    <a:pt x="10808" y="6605"/>
                  </a:cubicBezTo>
                  <a:lnTo>
                    <a:pt x="9274" y="6405"/>
                  </a:lnTo>
                  <a:cubicBezTo>
                    <a:pt x="7606" y="6205"/>
                    <a:pt x="6005" y="5771"/>
                    <a:pt x="4470" y="5137"/>
                  </a:cubicBezTo>
                  <a:cubicBezTo>
                    <a:pt x="2936" y="4470"/>
                    <a:pt x="1635" y="3336"/>
                    <a:pt x="734" y="1935"/>
                  </a:cubicBezTo>
                  <a:cubicBezTo>
                    <a:pt x="401" y="1335"/>
                    <a:pt x="167" y="66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379850" y="2821500"/>
              <a:ext cx="308575" cy="22275"/>
            </a:xfrm>
            <a:custGeom>
              <a:avLst/>
              <a:gdLst/>
              <a:ahLst/>
              <a:cxnLst/>
              <a:rect l="l" t="t" r="r" b="b"/>
              <a:pathLst>
                <a:path w="12343" h="891" extrusionOk="0">
                  <a:moveTo>
                    <a:pt x="85" y="1"/>
                  </a:moveTo>
                  <a:cubicBezTo>
                    <a:pt x="29" y="1"/>
                    <a:pt x="0" y="2"/>
                    <a:pt x="0" y="6"/>
                  </a:cubicBezTo>
                  <a:cubicBezTo>
                    <a:pt x="0" y="72"/>
                    <a:pt x="2736" y="339"/>
                    <a:pt x="6138" y="573"/>
                  </a:cubicBezTo>
                  <a:cubicBezTo>
                    <a:pt x="8948" y="766"/>
                    <a:pt x="11325" y="890"/>
                    <a:pt x="12068" y="890"/>
                  </a:cubicBezTo>
                  <a:cubicBezTo>
                    <a:pt x="12225" y="890"/>
                    <a:pt x="12309" y="885"/>
                    <a:pt x="12309" y="873"/>
                  </a:cubicBezTo>
                  <a:cubicBezTo>
                    <a:pt x="12342" y="806"/>
                    <a:pt x="9574" y="573"/>
                    <a:pt x="6171" y="339"/>
                  </a:cubicBezTo>
                  <a:cubicBezTo>
                    <a:pt x="3116" y="130"/>
                    <a:pt x="572" y="1"/>
                    <a:pt x="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275600" y="2780775"/>
              <a:ext cx="16700" cy="105100"/>
            </a:xfrm>
            <a:custGeom>
              <a:avLst/>
              <a:gdLst/>
              <a:ahLst/>
              <a:cxnLst/>
              <a:rect l="l" t="t" r="r" b="b"/>
              <a:pathLst>
                <a:path w="668" h="4204" extrusionOk="0">
                  <a:moveTo>
                    <a:pt x="601" y="0"/>
                  </a:moveTo>
                  <a:cubicBezTo>
                    <a:pt x="167" y="1334"/>
                    <a:pt x="1" y="2769"/>
                    <a:pt x="167" y="4203"/>
                  </a:cubicBezTo>
                  <a:cubicBezTo>
                    <a:pt x="234" y="4203"/>
                    <a:pt x="268" y="3269"/>
                    <a:pt x="368" y="2102"/>
                  </a:cubicBezTo>
                  <a:cubicBezTo>
                    <a:pt x="501" y="934"/>
                    <a:pt x="668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247250" y="2747400"/>
              <a:ext cx="19200" cy="144300"/>
            </a:xfrm>
            <a:custGeom>
              <a:avLst/>
              <a:gdLst/>
              <a:ahLst/>
              <a:cxnLst/>
              <a:rect l="l" t="t" r="r" b="b"/>
              <a:pathLst>
                <a:path w="768" h="5772" extrusionOk="0">
                  <a:moveTo>
                    <a:pt x="301" y="1"/>
                  </a:moveTo>
                  <a:cubicBezTo>
                    <a:pt x="201" y="268"/>
                    <a:pt x="134" y="535"/>
                    <a:pt x="134" y="835"/>
                  </a:cubicBezTo>
                  <a:cubicBezTo>
                    <a:pt x="34" y="1535"/>
                    <a:pt x="1" y="2236"/>
                    <a:pt x="67" y="2903"/>
                  </a:cubicBezTo>
                  <a:cubicBezTo>
                    <a:pt x="101" y="3603"/>
                    <a:pt x="234" y="4304"/>
                    <a:pt x="401" y="4971"/>
                  </a:cubicBezTo>
                  <a:cubicBezTo>
                    <a:pt x="468" y="5238"/>
                    <a:pt x="568" y="5538"/>
                    <a:pt x="701" y="5772"/>
                  </a:cubicBezTo>
                  <a:cubicBezTo>
                    <a:pt x="768" y="5772"/>
                    <a:pt x="401" y="4504"/>
                    <a:pt x="301" y="2903"/>
                  </a:cubicBezTo>
                  <a:cubicBezTo>
                    <a:pt x="201" y="1302"/>
                    <a:pt x="367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278100" y="2035025"/>
              <a:ext cx="221850" cy="12950"/>
            </a:xfrm>
            <a:custGeom>
              <a:avLst/>
              <a:gdLst/>
              <a:ahLst/>
              <a:cxnLst/>
              <a:rect l="l" t="t" r="r" b="b"/>
              <a:pathLst>
                <a:path w="8874" h="518" extrusionOk="0">
                  <a:moveTo>
                    <a:pt x="8091" y="0"/>
                  </a:moveTo>
                  <a:cubicBezTo>
                    <a:pt x="6875" y="0"/>
                    <a:pt x="5645" y="60"/>
                    <a:pt x="4437" y="142"/>
                  </a:cubicBezTo>
                  <a:cubicBezTo>
                    <a:pt x="1969" y="276"/>
                    <a:pt x="1" y="442"/>
                    <a:pt x="1" y="509"/>
                  </a:cubicBezTo>
                  <a:cubicBezTo>
                    <a:pt x="261" y="515"/>
                    <a:pt x="522" y="518"/>
                    <a:pt x="783" y="518"/>
                  </a:cubicBezTo>
                  <a:cubicBezTo>
                    <a:pt x="1999" y="518"/>
                    <a:pt x="3230" y="458"/>
                    <a:pt x="4437" y="376"/>
                  </a:cubicBezTo>
                  <a:cubicBezTo>
                    <a:pt x="6906" y="242"/>
                    <a:pt x="8874" y="76"/>
                    <a:pt x="8874" y="9"/>
                  </a:cubicBezTo>
                  <a:cubicBezTo>
                    <a:pt x="8614" y="3"/>
                    <a:pt x="8353" y="0"/>
                    <a:pt x="80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4891175" y="2043775"/>
              <a:ext cx="400300" cy="551050"/>
            </a:xfrm>
            <a:custGeom>
              <a:avLst/>
              <a:gdLst/>
              <a:ahLst/>
              <a:cxnLst/>
              <a:rect l="l" t="t" r="r" b="b"/>
              <a:pathLst>
                <a:path w="16012" h="22042" extrusionOk="0">
                  <a:moveTo>
                    <a:pt x="15849" y="1"/>
                  </a:moveTo>
                  <a:cubicBezTo>
                    <a:pt x="15795" y="1"/>
                    <a:pt x="15745" y="9"/>
                    <a:pt x="15711" y="26"/>
                  </a:cubicBezTo>
                  <a:cubicBezTo>
                    <a:pt x="15511" y="26"/>
                    <a:pt x="15211" y="59"/>
                    <a:pt x="14877" y="126"/>
                  </a:cubicBezTo>
                  <a:cubicBezTo>
                    <a:pt x="14510" y="159"/>
                    <a:pt x="14043" y="226"/>
                    <a:pt x="13543" y="293"/>
                  </a:cubicBezTo>
                  <a:cubicBezTo>
                    <a:pt x="12943" y="393"/>
                    <a:pt x="12376" y="559"/>
                    <a:pt x="11842" y="793"/>
                  </a:cubicBezTo>
                  <a:cubicBezTo>
                    <a:pt x="11175" y="1093"/>
                    <a:pt x="10574" y="1493"/>
                    <a:pt x="10041" y="1960"/>
                  </a:cubicBezTo>
                  <a:cubicBezTo>
                    <a:pt x="9407" y="2494"/>
                    <a:pt x="8873" y="3128"/>
                    <a:pt x="8473" y="3862"/>
                  </a:cubicBezTo>
                  <a:cubicBezTo>
                    <a:pt x="7672" y="5430"/>
                    <a:pt x="6905" y="7131"/>
                    <a:pt x="6038" y="8932"/>
                  </a:cubicBezTo>
                  <a:cubicBezTo>
                    <a:pt x="4336" y="12535"/>
                    <a:pt x="2802" y="15804"/>
                    <a:pt x="1701" y="18205"/>
                  </a:cubicBezTo>
                  <a:lnTo>
                    <a:pt x="434" y="21007"/>
                  </a:lnTo>
                  <a:cubicBezTo>
                    <a:pt x="300" y="21341"/>
                    <a:pt x="200" y="21574"/>
                    <a:pt x="100" y="21775"/>
                  </a:cubicBezTo>
                  <a:cubicBezTo>
                    <a:pt x="67" y="21875"/>
                    <a:pt x="33" y="21941"/>
                    <a:pt x="0" y="22041"/>
                  </a:cubicBezTo>
                  <a:cubicBezTo>
                    <a:pt x="67" y="21975"/>
                    <a:pt x="100" y="21875"/>
                    <a:pt x="133" y="21808"/>
                  </a:cubicBezTo>
                  <a:cubicBezTo>
                    <a:pt x="234" y="21608"/>
                    <a:pt x="367" y="21341"/>
                    <a:pt x="500" y="21041"/>
                  </a:cubicBezTo>
                  <a:cubicBezTo>
                    <a:pt x="834" y="20340"/>
                    <a:pt x="1301" y="19406"/>
                    <a:pt x="1868" y="18272"/>
                  </a:cubicBezTo>
                  <a:lnTo>
                    <a:pt x="6204" y="9032"/>
                  </a:lnTo>
                  <a:cubicBezTo>
                    <a:pt x="7072" y="7231"/>
                    <a:pt x="7872" y="5496"/>
                    <a:pt x="8606" y="3962"/>
                  </a:cubicBezTo>
                  <a:cubicBezTo>
                    <a:pt x="9006" y="3261"/>
                    <a:pt x="9507" y="2628"/>
                    <a:pt x="10141" y="2094"/>
                  </a:cubicBezTo>
                  <a:cubicBezTo>
                    <a:pt x="10674" y="1627"/>
                    <a:pt x="11275" y="1227"/>
                    <a:pt x="11909" y="926"/>
                  </a:cubicBezTo>
                  <a:cubicBezTo>
                    <a:pt x="12409" y="693"/>
                    <a:pt x="12976" y="493"/>
                    <a:pt x="13576" y="426"/>
                  </a:cubicBezTo>
                  <a:lnTo>
                    <a:pt x="14877" y="193"/>
                  </a:lnTo>
                  <a:lnTo>
                    <a:pt x="15711" y="59"/>
                  </a:lnTo>
                  <a:cubicBezTo>
                    <a:pt x="15811" y="59"/>
                    <a:pt x="15911" y="26"/>
                    <a:pt x="16011" y="26"/>
                  </a:cubicBezTo>
                  <a:cubicBezTo>
                    <a:pt x="15961" y="9"/>
                    <a:pt x="15903" y="1"/>
                    <a:pt x="158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4940375" y="2495550"/>
              <a:ext cx="185150" cy="105950"/>
            </a:xfrm>
            <a:custGeom>
              <a:avLst/>
              <a:gdLst/>
              <a:ahLst/>
              <a:cxnLst/>
              <a:rect l="l" t="t" r="r" b="b"/>
              <a:pathLst>
                <a:path w="7406" h="4238" extrusionOk="0">
                  <a:moveTo>
                    <a:pt x="0" y="1"/>
                  </a:moveTo>
                  <a:cubicBezTo>
                    <a:pt x="0" y="1"/>
                    <a:pt x="9" y="37"/>
                    <a:pt x="32" y="100"/>
                  </a:cubicBezTo>
                  <a:lnTo>
                    <a:pt x="32" y="100"/>
                  </a:lnTo>
                  <a:cubicBezTo>
                    <a:pt x="21" y="67"/>
                    <a:pt x="10" y="34"/>
                    <a:pt x="0" y="1"/>
                  </a:cubicBezTo>
                  <a:close/>
                  <a:moveTo>
                    <a:pt x="32" y="100"/>
                  </a:moveTo>
                  <a:lnTo>
                    <a:pt x="32" y="100"/>
                  </a:lnTo>
                  <a:cubicBezTo>
                    <a:pt x="165" y="496"/>
                    <a:pt x="354" y="863"/>
                    <a:pt x="601" y="1202"/>
                  </a:cubicBezTo>
                  <a:cubicBezTo>
                    <a:pt x="1268" y="2036"/>
                    <a:pt x="2135" y="2703"/>
                    <a:pt x="3102" y="3137"/>
                  </a:cubicBezTo>
                  <a:cubicBezTo>
                    <a:pt x="4103" y="3570"/>
                    <a:pt x="5104" y="3870"/>
                    <a:pt x="6171" y="4037"/>
                  </a:cubicBezTo>
                  <a:cubicBezTo>
                    <a:pt x="6571" y="4137"/>
                    <a:pt x="6905" y="4171"/>
                    <a:pt x="7139" y="4204"/>
                  </a:cubicBezTo>
                  <a:lnTo>
                    <a:pt x="7372" y="4237"/>
                  </a:lnTo>
                  <a:lnTo>
                    <a:pt x="7405" y="4237"/>
                  </a:lnTo>
                  <a:lnTo>
                    <a:pt x="7139" y="4171"/>
                  </a:lnTo>
                  <a:lnTo>
                    <a:pt x="6205" y="4004"/>
                  </a:lnTo>
                  <a:cubicBezTo>
                    <a:pt x="5137" y="3804"/>
                    <a:pt x="4136" y="3470"/>
                    <a:pt x="3169" y="3070"/>
                  </a:cubicBezTo>
                  <a:cubicBezTo>
                    <a:pt x="2168" y="2636"/>
                    <a:pt x="1334" y="1969"/>
                    <a:pt x="667" y="1135"/>
                  </a:cubicBezTo>
                  <a:cubicBezTo>
                    <a:pt x="467" y="902"/>
                    <a:pt x="300" y="635"/>
                    <a:pt x="134" y="335"/>
                  </a:cubicBezTo>
                  <a:cubicBezTo>
                    <a:pt x="86" y="239"/>
                    <a:pt x="53" y="158"/>
                    <a:pt x="32" y="10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4765250" y="2478875"/>
              <a:ext cx="122600" cy="92600"/>
            </a:xfrm>
            <a:custGeom>
              <a:avLst/>
              <a:gdLst/>
              <a:ahLst/>
              <a:cxnLst/>
              <a:rect l="l" t="t" r="r" b="b"/>
              <a:pathLst>
                <a:path w="4904" h="3704" extrusionOk="0">
                  <a:moveTo>
                    <a:pt x="4904" y="1"/>
                  </a:moveTo>
                  <a:cubicBezTo>
                    <a:pt x="4804" y="1"/>
                    <a:pt x="4737" y="1"/>
                    <a:pt x="4637" y="34"/>
                  </a:cubicBezTo>
                  <a:cubicBezTo>
                    <a:pt x="4437" y="68"/>
                    <a:pt x="4203" y="134"/>
                    <a:pt x="4003" y="201"/>
                  </a:cubicBezTo>
                  <a:cubicBezTo>
                    <a:pt x="3269" y="434"/>
                    <a:pt x="2602" y="801"/>
                    <a:pt x="2002" y="1235"/>
                  </a:cubicBezTo>
                  <a:cubicBezTo>
                    <a:pt x="1401" y="1702"/>
                    <a:pt x="867" y="2269"/>
                    <a:pt x="467" y="2903"/>
                  </a:cubicBezTo>
                  <a:cubicBezTo>
                    <a:pt x="334" y="3070"/>
                    <a:pt x="200" y="3270"/>
                    <a:pt x="134" y="3470"/>
                  </a:cubicBezTo>
                  <a:cubicBezTo>
                    <a:pt x="67" y="3570"/>
                    <a:pt x="33" y="3637"/>
                    <a:pt x="0" y="3703"/>
                  </a:cubicBezTo>
                  <a:cubicBezTo>
                    <a:pt x="67" y="3637"/>
                    <a:pt x="100" y="3570"/>
                    <a:pt x="134" y="3503"/>
                  </a:cubicBezTo>
                  <a:cubicBezTo>
                    <a:pt x="267" y="3303"/>
                    <a:pt x="367" y="3103"/>
                    <a:pt x="500" y="2936"/>
                  </a:cubicBezTo>
                  <a:cubicBezTo>
                    <a:pt x="1368" y="1702"/>
                    <a:pt x="2602" y="768"/>
                    <a:pt x="4003" y="268"/>
                  </a:cubicBezTo>
                  <a:cubicBezTo>
                    <a:pt x="4270" y="168"/>
                    <a:pt x="4503" y="101"/>
                    <a:pt x="4670" y="68"/>
                  </a:cubicBezTo>
                  <a:cubicBezTo>
                    <a:pt x="4737" y="34"/>
                    <a:pt x="4837" y="34"/>
                    <a:pt x="49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052950" y="2270400"/>
              <a:ext cx="185975" cy="73400"/>
            </a:xfrm>
            <a:custGeom>
              <a:avLst/>
              <a:gdLst/>
              <a:ahLst/>
              <a:cxnLst/>
              <a:rect l="l" t="t" r="r" b="b"/>
              <a:pathLst>
                <a:path w="7439" h="2936" extrusionOk="0">
                  <a:moveTo>
                    <a:pt x="0" y="1"/>
                  </a:moveTo>
                  <a:lnTo>
                    <a:pt x="34" y="17"/>
                  </a:lnTo>
                  <a:cubicBezTo>
                    <a:pt x="25" y="9"/>
                    <a:pt x="17" y="1"/>
                    <a:pt x="0" y="1"/>
                  </a:cubicBezTo>
                  <a:close/>
                  <a:moveTo>
                    <a:pt x="34" y="17"/>
                  </a:moveTo>
                  <a:cubicBezTo>
                    <a:pt x="42" y="26"/>
                    <a:pt x="50" y="34"/>
                    <a:pt x="67" y="34"/>
                  </a:cubicBezTo>
                  <a:lnTo>
                    <a:pt x="34" y="17"/>
                  </a:lnTo>
                  <a:close/>
                  <a:moveTo>
                    <a:pt x="67" y="34"/>
                  </a:moveTo>
                  <a:lnTo>
                    <a:pt x="267" y="201"/>
                  </a:lnTo>
                  <a:cubicBezTo>
                    <a:pt x="401" y="301"/>
                    <a:pt x="634" y="501"/>
                    <a:pt x="968" y="701"/>
                  </a:cubicBezTo>
                  <a:cubicBezTo>
                    <a:pt x="2569" y="1768"/>
                    <a:pt x="4370" y="2469"/>
                    <a:pt x="6271" y="2803"/>
                  </a:cubicBezTo>
                  <a:cubicBezTo>
                    <a:pt x="6638" y="2869"/>
                    <a:pt x="6905" y="2903"/>
                    <a:pt x="7139" y="2903"/>
                  </a:cubicBezTo>
                  <a:lnTo>
                    <a:pt x="7372" y="2936"/>
                  </a:lnTo>
                  <a:lnTo>
                    <a:pt x="7439" y="2936"/>
                  </a:lnTo>
                  <a:cubicBezTo>
                    <a:pt x="7406" y="2936"/>
                    <a:pt x="7372" y="2903"/>
                    <a:pt x="7372" y="2903"/>
                  </a:cubicBezTo>
                  <a:lnTo>
                    <a:pt x="7139" y="2869"/>
                  </a:lnTo>
                  <a:cubicBezTo>
                    <a:pt x="6939" y="2869"/>
                    <a:pt x="6638" y="2803"/>
                    <a:pt x="6271" y="2736"/>
                  </a:cubicBezTo>
                  <a:cubicBezTo>
                    <a:pt x="5337" y="2569"/>
                    <a:pt x="4403" y="2302"/>
                    <a:pt x="3536" y="1935"/>
                  </a:cubicBezTo>
                  <a:cubicBezTo>
                    <a:pt x="2636" y="1602"/>
                    <a:pt x="1802" y="1168"/>
                    <a:pt x="1001" y="634"/>
                  </a:cubicBezTo>
                  <a:cubicBezTo>
                    <a:pt x="701" y="468"/>
                    <a:pt x="434" y="301"/>
                    <a:pt x="267" y="167"/>
                  </a:cubicBezTo>
                  <a:lnTo>
                    <a:pt x="67" y="3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214725" y="2106950"/>
              <a:ext cx="496225" cy="29650"/>
            </a:xfrm>
            <a:custGeom>
              <a:avLst/>
              <a:gdLst/>
              <a:ahLst/>
              <a:cxnLst/>
              <a:rect l="l" t="t" r="r" b="b"/>
              <a:pathLst>
                <a:path w="19849" h="1186" extrusionOk="0">
                  <a:moveTo>
                    <a:pt x="19641" y="99"/>
                  </a:moveTo>
                  <a:cubicBezTo>
                    <a:pt x="19643" y="100"/>
                    <a:pt x="19646" y="100"/>
                    <a:pt x="19648" y="101"/>
                  </a:cubicBezTo>
                  <a:cubicBezTo>
                    <a:pt x="19649" y="101"/>
                    <a:pt x="19651" y="101"/>
                    <a:pt x="19652" y="101"/>
                  </a:cubicBezTo>
                  <a:lnTo>
                    <a:pt x="19652" y="101"/>
                  </a:lnTo>
                  <a:cubicBezTo>
                    <a:pt x="19648" y="100"/>
                    <a:pt x="19645" y="100"/>
                    <a:pt x="19641" y="99"/>
                  </a:cubicBezTo>
                  <a:close/>
                  <a:moveTo>
                    <a:pt x="19652" y="101"/>
                  </a:moveTo>
                  <a:cubicBezTo>
                    <a:pt x="19781" y="117"/>
                    <a:pt x="19848" y="134"/>
                    <a:pt x="19848" y="134"/>
                  </a:cubicBezTo>
                  <a:cubicBezTo>
                    <a:pt x="19848" y="134"/>
                    <a:pt x="19783" y="101"/>
                    <a:pt x="19652" y="101"/>
                  </a:cubicBezTo>
                  <a:close/>
                  <a:moveTo>
                    <a:pt x="171" y="1044"/>
                  </a:moveTo>
                  <a:lnTo>
                    <a:pt x="1" y="1068"/>
                  </a:lnTo>
                  <a:cubicBezTo>
                    <a:pt x="1" y="1068"/>
                    <a:pt x="82" y="1068"/>
                    <a:pt x="171" y="1044"/>
                  </a:cubicBezTo>
                  <a:close/>
                  <a:moveTo>
                    <a:pt x="18357" y="1"/>
                  </a:moveTo>
                  <a:cubicBezTo>
                    <a:pt x="17880" y="1"/>
                    <a:pt x="17413" y="45"/>
                    <a:pt x="16946" y="134"/>
                  </a:cubicBezTo>
                  <a:cubicBezTo>
                    <a:pt x="16045" y="267"/>
                    <a:pt x="14978" y="534"/>
                    <a:pt x="13810" y="768"/>
                  </a:cubicBezTo>
                  <a:cubicBezTo>
                    <a:pt x="12796" y="981"/>
                    <a:pt x="11761" y="1088"/>
                    <a:pt x="10738" y="1088"/>
                  </a:cubicBezTo>
                  <a:cubicBezTo>
                    <a:pt x="10483" y="1088"/>
                    <a:pt x="10228" y="1081"/>
                    <a:pt x="9974" y="1068"/>
                  </a:cubicBezTo>
                  <a:cubicBezTo>
                    <a:pt x="8573" y="1001"/>
                    <a:pt x="7272" y="868"/>
                    <a:pt x="6072" y="734"/>
                  </a:cubicBezTo>
                  <a:cubicBezTo>
                    <a:pt x="5296" y="659"/>
                    <a:pt x="4502" y="622"/>
                    <a:pt x="3703" y="622"/>
                  </a:cubicBezTo>
                  <a:cubicBezTo>
                    <a:pt x="3436" y="622"/>
                    <a:pt x="3170" y="626"/>
                    <a:pt x="2903" y="634"/>
                  </a:cubicBezTo>
                  <a:cubicBezTo>
                    <a:pt x="2202" y="634"/>
                    <a:pt x="1468" y="734"/>
                    <a:pt x="768" y="868"/>
                  </a:cubicBezTo>
                  <a:lnTo>
                    <a:pt x="201" y="1035"/>
                  </a:lnTo>
                  <a:cubicBezTo>
                    <a:pt x="191" y="1038"/>
                    <a:pt x="181" y="1041"/>
                    <a:pt x="171" y="1044"/>
                  </a:cubicBezTo>
                  <a:lnTo>
                    <a:pt x="171" y="1044"/>
                  </a:lnTo>
                  <a:lnTo>
                    <a:pt x="234" y="1035"/>
                  </a:lnTo>
                  <a:lnTo>
                    <a:pt x="801" y="901"/>
                  </a:lnTo>
                  <a:cubicBezTo>
                    <a:pt x="1468" y="768"/>
                    <a:pt x="2202" y="701"/>
                    <a:pt x="2903" y="668"/>
                  </a:cubicBezTo>
                  <a:cubicBezTo>
                    <a:pt x="3970" y="668"/>
                    <a:pt x="5038" y="701"/>
                    <a:pt x="6072" y="834"/>
                  </a:cubicBezTo>
                  <a:cubicBezTo>
                    <a:pt x="7272" y="935"/>
                    <a:pt x="8573" y="1101"/>
                    <a:pt x="9974" y="1168"/>
                  </a:cubicBezTo>
                  <a:cubicBezTo>
                    <a:pt x="10198" y="1179"/>
                    <a:pt x="10421" y="1185"/>
                    <a:pt x="10644" y="1185"/>
                  </a:cubicBezTo>
                  <a:cubicBezTo>
                    <a:pt x="11721" y="1185"/>
                    <a:pt x="12794" y="1056"/>
                    <a:pt x="13844" y="834"/>
                  </a:cubicBezTo>
                  <a:cubicBezTo>
                    <a:pt x="15011" y="601"/>
                    <a:pt x="16045" y="334"/>
                    <a:pt x="16946" y="201"/>
                  </a:cubicBezTo>
                  <a:cubicBezTo>
                    <a:pt x="17481" y="99"/>
                    <a:pt x="18016" y="55"/>
                    <a:pt x="18566" y="55"/>
                  </a:cubicBezTo>
                  <a:cubicBezTo>
                    <a:pt x="18736" y="55"/>
                    <a:pt x="18908" y="59"/>
                    <a:pt x="19081" y="67"/>
                  </a:cubicBezTo>
                  <a:cubicBezTo>
                    <a:pt x="19324" y="67"/>
                    <a:pt x="19512" y="83"/>
                    <a:pt x="19641" y="99"/>
                  </a:cubicBezTo>
                  <a:lnTo>
                    <a:pt x="19641" y="99"/>
                  </a:lnTo>
                  <a:cubicBezTo>
                    <a:pt x="19475" y="66"/>
                    <a:pt x="19278" y="34"/>
                    <a:pt x="19081" y="34"/>
                  </a:cubicBezTo>
                  <a:cubicBezTo>
                    <a:pt x="18836" y="12"/>
                    <a:pt x="18595" y="1"/>
                    <a:pt x="1835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236400" y="2364625"/>
              <a:ext cx="445350" cy="27125"/>
            </a:xfrm>
            <a:custGeom>
              <a:avLst/>
              <a:gdLst/>
              <a:ahLst/>
              <a:cxnLst/>
              <a:rect l="l" t="t" r="r" b="b"/>
              <a:pathLst>
                <a:path w="17814" h="1085" extrusionOk="0">
                  <a:moveTo>
                    <a:pt x="1" y="1"/>
                  </a:moveTo>
                  <a:cubicBezTo>
                    <a:pt x="835" y="268"/>
                    <a:pt x="1702" y="501"/>
                    <a:pt x="2569" y="635"/>
                  </a:cubicBezTo>
                  <a:cubicBezTo>
                    <a:pt x="4325" y="941"/>
                    <a:pt x="6105" y="1085"/>
                    <a:pt x="7888" y="1085"/>
                  </a:cubicBezTo>
                  <a:cubicBezTo>
                    <a:pt x="8239" y="1085"/>
                    <a:pt x="8590" y="1079"/>
                    <a:pt x="8941" y="1068"/>
                  </a:cubicBezTo>
                  <a:cubicBezTo>
                    <a:pt x="11442" y="1002"/>
                    <a:pt x="13711" y="835"/>
                    <a:pt x="15345" y="735"/>
                  </a:cubicBezTo>
                  <a:lnTo>
                    <a:pt x="17280" y="601"/>
                  </a:lnTo>
                  <a:lnTo>
                    <a:pt x="17814" y="535"/>
                  </a:lnTo>
                  <a:lnTo>
                    <a:pt x="17814" y="535"/>
                  </a:lnTo>
                  <a:lnTo>
                    <a:pt x="17280" y="568"/>
                  </a:lnTo>
                  <a:lnTo>
                    <a:pt x="15345" y="668"/>
                  </a:lnTo>
                  <a:cubicBezTo>
                    <a:pt x="13711" y="768"/>
                    <a:pt x="11442" y="935"/>
                    <a:pt x="8941" y="1002"/>
                  </a:cubicBezTo>
                  <a:cubicBezTo>
                    <a:pt x="8585" y="1013"/>
                    <a:pt x="8229" y="1018"/>
                    <a:pt x="7873" y="1018"/>
                  </a:cubicBezTo>
                  <a:cubicBezTo>
                    <a:pt x="6095" y="1018"/>
                    <a:pt x="4321" y="879"/>
                    <a:pt x="2569" y="601"/>
                  </a:cubicBezTo>
                  <a:cubicBezTo>
                    <a:pt x="1769" y="435"/>
                    <a:pt x="1135" y="301"/>
                    <a:pt x="668" y="168"/>
                  </a:cubicBezTo>
                  <a:lnTo>
                    <a:pt x="168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689225" y="2403825"/>
              <a:ext cx="193500" cy="101775"/>
            </a:xfrm>
            <a:custGeom>
              <a:avLst/>
              <a:gdLst/>
              <a:ahLst/>
              <a:cxnLst/>
              <a:rect l="l" t="t" r="r" b="b"/>
              <a:pathLst>
                <a:path w="7740" h="4071" extrusionOk="0">
                  <a:moveTo>
                    <a:pt x="7740" y="1"/>
                  </a:moveTo>
                  <a:lnTo>
                    <a:pt x="7673" y="34"/>
                  </a:lnTo>
                  <a:lnTo>
                    <a:pt x="7473" y="201"/>
                  </a:lnTo>
                  <a:cubicBezTo>
                    <a:pt x="7306" y="368"/>
                    <a:pt x="7073" y="601"/>
                    <a:pt x="6772" y="868"/>
                  </a:cubicBezTo>
                  <a:cubicBezTo>
                    <a:pt x="5205" y="2236"/>
                    <a:pt x="3303" y="3236"/>
                    <a:pt x="1268" y="3770"/>
                  </a:cubicBezTo>
                  <a:cubicBezTo>
                    <a:pt x="901" y="3870"/>
                    <a:pt x="568" y="3970"/>
                    <a:pt x="368" y="4004"/>
                  </a:cubicBezTo>
                  <a:lnTo>
                    <a:pt x="101" y="4037"/>
                  </a:lnTo>
                  <a:cubicBezTo>
                    <a:pt x="68" y="4037"/>
                    <a:pt x="34" y="4070"/>
                    <a:pt x="1" y="4070"/>
                  </a:cubicBezTo>
                  <a:lnTo>
                    <a:pt x="101" y="4070"/>
                  </a:lnTo>
                  <a:lnTo>
                    <a:pt x="368" y="4037"/>
                  </a:lnTo>
                  <a:cubicBezTo>
                    <a:pt x="601" y="4004"/>
                    <a:pt x="901" y="3937"/>
                    <a:pt x="1302" y="3837"/>
                  </a:cubicBezTo>
                  <a:cubicBezTo>
                    <a:pt x="3337" y="3336"/>
                    <a:pt x="5238" y="2336"/>
                    <a:pt x="6806" y="935"/>
                  </a:cubicBezTo>
                  <a:cubicBezTo>
                    <a:pt x="7106" y="668"/>
                    <a:pt x="7339" y="434"/>
                    <a:pt x="7506" y="268"/>
                  </a:cubicBezTo>
                  <a:lnTo>
                    <a:pt x="7673" y="67"/>
                  </a:lnTo>
                  <a:cubicBezTo>
                    <a:pt x="7740" y="34"/>
                    <a:pt x="7740" y="1"/>
                    <a:pt x="774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705075" y="2242050"/>
              <a:ext cx="85100" cy="39225"/>
            </a:xfrm>
            <a:custGeom>
              <a:avLst/>
              <a:gdLst/>
              <a:ahLst/>
              <a:cxnLst/>
              <a:rect l="l" t="t" r="r" b="b"/>
              <a:pathLst>
                <a:path w="3404" h="1569" extrusionOk="0">
                  <a:moveTo>
                    <a:pt x="3403" y="0"/>
                  </a:moveTo>
                  <a:cubicBezTo>
                    <a:pt x="3403" y="0"/>
                    <a:pt x="3236" y="134"/>
                    <a:pt x="2936" y="334"/>
                  </a:cubicBezTo>
                  <a:cubicBezTo>
                    <a:pt x="2602" y="601"/>
                    <a:pt x="2202" y="834"/>
                    <a:pt x="1802" y="1001"/>
                  </a:cubicBezTo>
                  <a:cubicBezTo>
                    <a:pt x="1402" y="1201"/>
                    <a:pt x="1001" y="1335"/>
                    <a:pt x="568" y="1468"/>
                  </a:cubicBezTo>
                  <a:cubicBezTo>
                    <a:pt x="234" y="1535"/>
                    <a:pt x="1" y="1568"/>
                    <a:pt x="1" y="1568"/>
                  </a:cubicBezTo>
                  <a:lnTo>
                    <a:pt x="167" y="1568"/>
                  </a:lnTo>
                  <a:cubicBezTo>
                    <a:pt x="301" y="1568"/>
                    <a:pt x="434" y="1535"/>
                    <a:pt x="568" y="1501"/>
                  </a:cubicBezTo>
                  <a:cubicBezTo>
                    <a:pt x="1035" y="1435"/>
                    <a:pt x="1468" y="1301"/>
                    <a:pt x="1869" y="1101"/>
                  </a:cubicBezTo>
                  <a:cubicBezTo>
                    <a:pt x="2269" y="901"/>
                    <a:pt x="2669" y="668"/>
                    <a:pt x="3003" y="401"/>
                  </a:cubicBezTo>
                  <a:cubicBezTo>
                    <a:pt x="3103" y="301"/>
                    <a:pt x="3203" y="201"/>
                    <a:pt x="3303" y="134"/>
                  </a:cubicBezTo>
                  <a:cubicBezTo>
                    <a:pt x="3336" y="67"/>
                    <a:pt x="3403" y="34"/>
                    <a:pt x="340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762625" y="2572275"/>
              <a:ext cx="193500" cy="81750"/>
            </a:xfrm>
            <a:custGeom>
              <a:avLst/>
              <a:gdLst/>
              <a:ahLst/>
              <a:cxnLst/>
              <a:rect l="l" t="t" r="r" b="b"/>
              <a:pathLst>
                <a:path w="7740" h="3270" extrusionOk="0">
                  <a:moveTo>
                    <a:pt x="7739" y="1"/>
                  </a:moveTo>
                  <a:lnTo>
                    <a:pt x="7739" y="1"/>
                  </a:lnTo>
                  <a:cubicBezTo>
                    <a:pt x="7739" y="1"/>
                    <a:pt x="7706" y="34"/>
                    <a:pt x="7672" y="68"/>
                  </a:cubicBezTo>
                  <a:lnTo>
                    <a:pt x="7506" y="268"/>
                  </a:lnTo>
                  <a:cubicBezTo>
                    <a:pt x="7306" y="501"/>
                    <a:pt x="7105" y="701"/>
                    <a:pt x="6872" y="935"/>
                  </a:cubicBezTo>
                  <a:cubicBezTo>
                    <a:pt x="5337" y="2336"/>
                    <a:pt x="3369" y="3136"/>
                    <a:pt x="1301" y="3203"/>
                  </a:cubicBezTo>
                  <a:cubicBezTo>
                    <a:pt x="968" y="3203"/>
                    <a:pt x="667" y="3203"/>
                    <a:pt x="367" y="3170"/>
                  </a:cubicBezTo>
                  <a:lnTo>
                    <a:pt x="100" y="3136"/>
                  </a:lnTo>
                  <a:lnTo>
                    <a:pt x="0" y="3136"/>
                  </a:lnTo>
                  <a:cubicBezTo>
                    <a:pt x="434" y="3236"/>
                    <a:pt x="868" y="3270"/>
                    <a:pt x="1301" y="3270"/>
                  </a:cubicBezTo>
                  <a:cubicBezTo>
                    <a:pt x="1735" y="3270"/>
                    <a:pt x="2202" y="3203"/>
                    <a:pt x="2669" y="3136"/>
                  </a:cubicBezTo>
                  <a:cubicBezTo>
                    <a:pt x="3803" y="2936"/>
                    <a:pt x="4870" y="2503"/>
                    <a:pt x="5838" y="1835"/>
                  </a:cubicBezTo>
                  <a:cubicBezTo>
                    <a:pt x="6205" y="1602"/>
                    <a:pt x="6572" y="1302"/>
                    <a:pt x="6905" y="968"/>
                  </a:cubicBezTo>
                  <a:cubicBezTo>
                    <a:pt x="7205" y="668"/>
                    <a:pt x="7506" y="334"/>
                    <a:pt x="77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289775" y="2002300"/>
              <a:ext cx="246050" cy="19625"/>
            </a:xfrm>
            <a:custGeom>
              <a:avLst/>
              <a:gdLst/>
              <a:ahLst/>
              <a:cxnLst/>
              <a:rect l="l" t="t" r="r" b="b"/>
              <a:pathLst>
                <a:path w="9842" h="785" extrusionOk="0">
                  <a:moveTo>
                    <a:pt x="6656" y="0"/>
                  </a:moveTo>
                  <a:cubicBezTo>
                    <a:pt x="6072" y="0"/>
                    <a:pt x="5488" y="17"/>
                    <a:pt x="4904" y="50"/>
                  </a:cubicBezTo>
                  <a:cubicBezTo>
                    <a:pt x="3737" y="150"/>
                    <a:pt x="2569" y="284"/>
                    <a:pt x="1402" y="484"/>
                  </a:cubicBezTo>
                  <a:cubicBezTo>
                    <a:pt x="968" y="551"/>
                    <a:pt x="601" y="617"/>
                    <a:pt x="368" y="684"/>
                  </a:cubicBezTo>
                  <a:lnTo>
                    <a:pt x="101" y="751"/>
                  </a:lnTo>
                  <a:lnTo>
                    <a:pt x="1" y="784"/>
                  </a:lnTo>
                  <a:lnTo>
                    <a:pt x="101" y="784"/>
                  </a:lnTo>
                  <a:lnTo>
                    <a:pt x="368" y="717"/>
                  </a:lnTo>
                  <a:lnTo>
                    <a:pt x="1435" y="551"/>
                  </a:lnTo>
                  <a:cubicBezTo>
                    <a:pt x="2302" y="417"/>
                    <a:pt x="3537" y="250"/>
                    <a:pt x="4904" y="184"/>
                  </a:cubicBezTo>
                  <a:cubicBezTo>
                    <a:pt x="5771" y="120"/>
                    <a:pt x="6585" y="97"/>
                    <a:pt x="7294" y="97"/>
                  </a:cubicBezTo>
                  <a:cubicBezTo>
                    <a:pt x="7703" y="97"/>
                    <a:pt x="8077" y="105"/>
                    <a:pt x="8407" y="117"/>
                  </a:cubicBezTo>
                  <a:lnTo>
                    <a:pt x="9441" y="184"/>
                  </a:lnTo>
                  <a:lnTo>
                    <a:pt x="9841" y="184"/>
                  </a:lnTo>
                  <a:lnTo>
                    <a:pt x="9741" y="150"/>
                  </a:lnTo>
                  <a:lnTo>
                    <a:pt x="9474" y="117"/>
                  </a:lnTo>
                  <a:cubicBezTo>
                    <a:pt x="9207" y="84"/>
                    <a:pt x="8840" y="50"/>
                    <a:pt x="8407" y="50"/>
                  </a:cubicBezTo>
                  <a:cubicBezTo>
                    <a:pt x="7823" y="17"/>
                    <a:pt x="7239" y="0"/>
                    <a:pt x="665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178025" y="2560600"/>
              <a:ext cx="90925" cy="38400"/>
            </a:xfrm>
            <a:custGeom>
              <a:avLst/>
              <a:gdLst/>
              <a:ahLst/>
              <a:cxnLst/>
              <a:rect l="l" t="t" r="r" b="b"/>
              <a:pathLst>
                <a:path w="3637" h="1536" extrusionOk="0">
                  <a:moveTo>
                    <a:pt x="1" y="1"/>
                  </a:moveTo>
                  <a:cubicBezTo>
                    <a:pt x="1" y="1"/>
                    <a:pt x="34" y="68"/>
                    <a:pt x="101" y="134"/>
                  </a:cubicBezTo>
                  <a:cubicBezTo>
                    <a:pt x="234" y="201"/>
                    <a:pt x="334" y="301"/>
                    <a:pt x="468" y="368"/>
                  </a:cubicBezTo>
                  <a:cubicBezTo>
                    <a:pt x="835" y="668"/>
                    <a:pt x="1268" y="868"/>
                    <a:pt x="1702" y="1068"/>
                  </a:cubicBezTo>
                  <a:cubicBezTo>
                    <a:pt x="2136" y="1235"/>
                    <a:pt x="2603" y="1402"/>
                    <a:pt x="3070" y="1469"/>
                  </a:cubicBezTo>
                  <a:cubicBezTo>
                    <a:pt x="3237" y="1502"/>
                    <a:pt x="3370" y="1535"/>
                    <a:pt x="3470" y="1535"/>
                  </a:cubicBezTo>
                  <a:lnTo>
                    <a:pt x="3637" y="1535"/>
                  </a:lnTo>
                  <a:cubicBezTo>
                    <a:pt x="3637" y="1535"/>
                    <a:pt x="3437" y="1502"/>
                    <a:pt x="3070" y="1402"/>
                  </a:cubicBezTo>
                  <a:cubicBezTo>
                    <a:pt x="2603" y="1302"/>
                    <a:pt x="2169" y="1168"/>
                    <a:pt x="1735" y="968"/>
                  </a:cubicBezTo>
                  <a:cubicBezTo>
                    <a:pt x="1302" y="801"/>
                    <a:pt x="902" y="568"/>
                    <a:pt x="501" y="334"/>
                  </a:cubicBezTo>
                  <a:cubicBezTo>
                    <a:pt x="201" y="1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331475" y="2640050"/>
              <a:ext cx="296075" cy="11350"/>
            </a:xfrm>
            <a:custGeom>
              <a:avLst/>
              <a:gdLst/>
              <a:ahLst/>
              <a:cxnLst/>
              <a:rect l="l" t="t" r="r" b="b"/>
              <a:pathLst>
                <a:path w="11843" h="454" extrusionOk="0">
                  <a:moveTo>
                    <a:pt x="11792" y="0"/>
                  </a:moveTo>
                  <a:cubicBezTo>
                    <a:pt x="11776" y="0"/>
                    <a:pt x="11759" y="8"/>
                    <a:pt x="11742" y="25"/>
                  </a:cubicBezTo>
                  <a:lnTo>
                    <a:pt x="11842" y="25"/>
                  </a:lnTo>
                  <a:cubicBezTo>
                    <a:pt x="11826" y="8"/>
                    <a:pt x="11809" y="0"/>
                    <a:pt x="11792" y="0"/>
                  </a:cubicBezTo>
                  <a:close/>
                  <a:moveTo>
                    <a:pt x="11375" y="25"/>
                  </a:moveTo>
                  <a:lnTo>
                    <a:pt x="10041" y="125"/>
                  </a:lnTo>
                  <a:cubicBezTo>
                    <a:pt x="8940" y="225"/>
                    <a:pt x="7406" y="292"/>
                    <a:pt x="5705" y="359"/>
                  </a:cubicBezTo>
                  <a:cubicBezTo>
                    <a:pt x="4854" y="375"/>
                    <a:pt x="4045" y="384"/>
                    <a:pt x="3307" y="384"/>
                  </a:cubicBezTo>
                  <a:cubicBezTo>
                    <a:pt x="2569" y="384"/>
                    <a:pt x="1902" y="375"/>
                    <a:pt x="1335" y="359"/>
                  </a:cubicBezTo>
                  <a:lnTo>
                    <a:pt x="34" y="325"/>
                  </a:lnTo>
                  <a:lnTo>
                    <a:pt x="1" y="325"/>
                  </a:lnTo>
                  <a:cubicBezTo>
                    <a:pt x="334" y="359"/>
                    <a:pt x="768" y="392"/>
                    <a:pt x="1335" y="392"/>
                  </a:cubicBezTo>
                  <a:cubicBezTo>
                    <a:pt x="2117" y="415"/>
                    <a:pt x="3090" y="454"/>
                    <a:pt x="4177" y="454"/>
                  </a:cubicBezTo>
                  <a:cubicBezTo>
                    <a:pt x="4666" y="454"/>
                    <a:pt x="5177" y="446"/>
                    <a:pt x="5705" y="425"/>
                  </a:cubicBezTo>
                  <a:cubicBezTo>
                    <a:pt x="7406" y="392"/>
                    <a:pt x="8940" y="292"/>
                    <a:pt x="10041" y="192"/>
                  </a:cubicBezTo>
                  <a:cubicBezTo>
                    <a:pt x="10608" y="159"/>
                    <a:pt x="11075" y="125"/>
                    <a:pt x="11375" y="58"/>
                  </a:cubicBezTo>
                  <a:lnTo>
                    <a:pt x="11742" y="2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112150" y="2839150"/>
              <a:ext cx="134300" cy="8050"/>
            </a:xfrm>
            <a:custGeom>
              <a:avLst/>
              <a:gdLst/>
              <a:ahLst/>
              <a:cxnLst/>
              <a:rect l="l" t="t" r="r" b="b"/>
              <a:pathLst>
                <a:path w="5372" h="322" extrusionOk="0">
                  <a:moveTo>
                    <a:pt x="1" y="0"/>
                  </a:moveTo>
                  <a:cubicBezTo>
                    <a:pt x="67" y="34"/>
                    <a:pt x="134" y="34"/>
                    <a:pt x="201" y="67"/>
                  </a:cubicBezTo>
                  <a:cubicBezTo>
                    <a:pt x="368" y="100"/>
                    <a:pt x="534" y="134"/>
                    <a:pt x="768" y="167"/>
                  </a:cubicBezTo>
                  <a:cubicBezTo>
                    <a:pt x="1431" y="272"/>
                    <a:pt x="2102" y="321"/>
                    <a:pt x="2774" y="321"/>
                  </a:cubicBezTo>
                  <a:cubicBezTo>
                    <a:pt x="3387" y="321"/>
                    <a:pt x="3999" y="280"/>
                    <a:pt x="4604" y="200"/>
                  </a:cubicBezTo>
                  <a:lnTo>
                    <a:pt x="5171" y="100"/>
                  </a:lnTo>
                  <a:cubicBezTo>
                    <a:pt x="5238" y="67"/>
                    <a:pt x="5304" y="67"/>
                    <a:pt x="5371" y="34"/>
                  </a:cubicBezTo>
                  <a:cubicBezTo>
                    <a:pt x="5304" y="34"/>
                    <a:pt x="5238" y="34"/>
                    <a:pt x="5171" y="67"/>
                  </a:cubicBezTo>
                  <a:lnTo>
                    <a:pt x="4604" y="134"/>
                  </a:lnTo>
                  <a:cubicBezTo>
                    <a:pt x="3970" y="200"/>
                    <a:pt x="3336" y="234"/>
                    <a:pt x="2703" y="234"/>
                  </a:cubicBezTo>
                  <a:cubicBezTo>
                    <a:pt x="2035" y="234"/>
                    <a:pt x="1402" y="167"/>
                    <a:pt x="768" y="100"/>
                  </a:cubicBezTo>
                  <a:lnTo>
                    <a:pt x="201" y="34"/>
                  </a:lnTo>
                  <a:cubicBezTo>
                    <a:pt x="134" y="0"/>
                    <a:pt x="67" y="0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249750" y="2806400"/>
              <a:ext cx="30875" cy="12750"/>
            </a:xfrm>
            <a:custGeom>
              <a:avLst/>
              <a:gdLst/>
              <a:ahLst/>
              <a:cxnLst/>
              <a:rect l="l" t="t" r="r" b="b"/>
              <a:pathLst>
                <a:path w="1235" h="510" extrusionOk="0">
                  <a:moveTo>
                    <a:pt x="351" y="1"/>
                  </a:moveTo>
                  <a:cubicBezTo>
                    <a:pt x="234" y="1"/>
                    <a:pt x="117" y="26"/>
                    <a:pt x="1" y="76"/>
                  </a:cubicBezTo>
                  <a:cubicBezTo>
                    <a:pt x="234" y="76"/>
                    <a:pt x="468" y="109"/>
                    <a:pt x="668" y="176"/>
                  </a:cubicBezTo>
                  <a:cubicBezTo>
                    <a:pt x="868" y="243"/>
                    <a:pt x="1068" y="376"/>
                    <a:pt x="1235" y="510"/>
                  </a:cubicBezTo>
                  <a:cubicBezTo>
                    <a:pt x="1135" y="309"/>
                    <a:pt x="935" y="143"/>
                    <a:pt x="701" y="76"/>
                  </a:cubicBezTo>
                  <a:cubicBezTo>
                    <a:pt x="584" y="26"/>
                    <a:pt x="468" y="1"/>
                    <a:pt x="3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283100" y="2844150"/>
              <a:ext cx="332775" cy="20925"/>
            </a:xfrm>
            <a:custGeom>
              <a:avLst/>
              <a:gdLst/>
              <a:ahLst/>
              <a:cxnLst/>
              <a:rect l="l" t="t" r="r" b="b"/>
              <a:pathLst>
                <a:path w="13311" h="837" extrusionOk="0">
                  <a:moveTo>
                    <a:pt x="13177" y="0"/>
                  </a:moveTo>
                  <a:lnTo>
                    <a:pt x="12777" y="34"/>
                  </a:lnTo>
                  <a:cubicBezTo>
                    <a:pt x="12443" y="100"/>
                    <a:pt x="11976" y="167"/>
                    <a:pt x="11376" y="267"/>
                  </a:cubicBezTo>
                  <a:cubicBezTo>
                    <a:pt x="10141" y="401"/>
                    <a:pt x="8474" y="601"/>
                    <a:pt x="6606" y="667"/>
                  </a:cubicBezTo>
                  <a:cubicBezTo>
                    <a:pt x="5777" y="713"/>
                    <a:pt x="4976" y="731"/>
                    <a:pt x="4233" y="731"/>
                  </a:cubicBezTo>
                  <a:cubicBezTo>
                    <a:pt x="3330" y="731"/>
                    <a:pt x="2513" y="704"/>
                    <a:pt x="1836" y="667"/>
                  </a:cubicBezTo>
                  <a:cubicBezTo>
                    <a:pt x="1235" y="634"/>
                    <a:pt x="735" y="634"/>
                    <a:pt x="401" y="601"/>
                  </a:cubicBezTo>
                  <a:lnTo>
                    <a:pt x="1" y="601"/>
                  </a:lnTo>
                  <a:lnTo>
                    <a:pt x="401" y="667"/>
                  </a:lnTo>
                  <a:cubicBezTo>
                    <a:pt x="735" y="701"/>
                    <a:pt x="1235" y="734"/>
                    <a:pt x="1836" y="768"/>
                  </a:cubicBezTo>
                  <a:cubicBezTo>
                    <a:pt x="2712" y="813"/>
                    <a:pt x="3585" y="836"/>
                    <a:pt x="4457" y="836"/>
                  </a:cubicBezTo>
                  <a:cubicBezTo>
                    <a:pt x="6772" y="836"/>
                    <a:pt x="9074" y="673"/>
                    <a:pt x="11376" y="334"/>
                  </a:cubicBezTo>
                  <a:cubicBezTo>
                    <a:pt x="11976" y="267"/>
                    <a:pt x="12476" y="167"/>
                    <a:pt x="12810" y="100"/>
                  </a:cubicBezTo>
                  <a:lnTo>
                    <a:pt x="13177" y="34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2437750" y="4293000"/>
              <a:ext cx="378625" cy="232375"/>
            </a:xfrm>
            <a:custGeom>
              <a:avLst/>
              <a:gdLst/>
              <a:ahLst/>
              <a:cxnLst/>
              <a:rect l="l" t="t" r="r" b="b"/>
              <a:pathLst>
                <a:path w="15145" h="9295" extrusionOk="0">
                  <a:moveTo>
                    <a:pt x="7771" y="0"/>
                  </a:moveTo>
                  <a:cubicBezTo>
                    <a:pt x="4459" y="0"/>
                    <a:pt x="1226" y="1992"/>
                    <a:pt x="0" y="5525"/>
                  </a:cubicBezTo>
                  <a:lnTo>
                    <a:pt x="968" y="9294"/>
                  </a:lnTo>
                  <a:cubicBezTo>
                    <a:pt x="1335" y="7993"/>
                    <a:pt x="2135" y="6793"/>
                    <a:pt x="3369" y="6226"/>
                  </a:cubicBezTo>
                  <a:cubicBezTo>
                    <a:pt x="3817" y="6027"/>
                    <a:pt x="4311" y="5944"/>
                    <a:pt x="4822" y="5944"/>
                  </a:cubicBezTo>
                  <a:cubicBezTo>
                    <a:pt x="5682" y="5944"/>
                    <a:pt x="6590" y="6179"/>
                    <a:pt x="7406" y="6492"/>
                  </a:cubicBezTo>
                  <a:cubicBezTo>
                    <a:pt x="8707" y="6959"/>
                    <a:pt x="9974" y="7593"/>
                    <a:pt x="11375" y="7660"/>
                  </a:cubicBezTo>
                  <a:cubicBezTo>
                    <a:pt x="11467" y="7666"/>
                    <a:pt x="11559" y="7670"/>
                    <a:pt x="11652" y="7670"/>
                  </a:cubicBezTo>
                  <a:cubicBezTo>
                    <a:pt x="12973" y="7670"/>
                    <a:pt x="14339" y="7008"/>
                    <a:pt x="14744" y="5792"/>
                  </a:cubicBezTo>
                  <a:cubicBezTo>
                    <a:pt x="15144" y="4524"/>
                    <a:pt x="14377" y="3190"/>
                    <a:pt x="13443" y="2289"/>
                  </a:cubicBezTo>
                  <a:cubicBezTo>
                    <a:pt x="11808" y="730"/>
                    <a:pt x="9775" y="0"/>
                    <a:pt x="7771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2437750" y="4293000"/>
              <a:ext cx="378625" cy="232375"/>
            </a:xfrm>
            <a:custGeom>
              <a:avLst/>
              <a:gdLst/>
              <a:ahLst/>
              <a:cxnLst/>
              <a:rect l="l" t="t" r="r" b="b"/>
              <a:pathLst>
                <a:path w="15145" h="9295" extrusionOk="0">
                  <a:moveTo>
                    <a:pt x="7771" y="0"/>
                  </a:moveTo>
                  <a:cubicBezTo>
                    <a:pt x="4459" y="0"/>
                    <a:pt x="1226" y="1992"/>
                    <a:pt x="0" y="5525"/>
                  </a:cubicBezTo>
                  <a:lnTo>
                    <a:pt x="968" y="9294"/>
                  </a:lnTo>
                  <a:cubicBezTo>
                    <a:pt x="1335" y="7993"/>
                    <a:pt x="2135" y="6793"/>
                    <a:pt x="3369" y="6226"/>
                  </a:cubicBezTo>
                  <a:cubicBezTo>
                    <a:pt x="3817" y="6027"/>
                    <a:pt x="4311" y="5944"/>
                    <a:pt x="4822" y="5944"/>
                  </a:cubicBezTo>
                  <a:cubicBezTo>
                    <a:pt x="5682" y="5944"/>
                    <a:pt x="6590" y="6179"/>
                    <a:pt x="7406" y="6492"/>
                  </a:cubicBezTo>
                  <a:cubicBezTo>
                    <a:pt x="8707" y="6959"/>
                    <a:pt x="9974" y="7593"/>
                    <a:pt x="11375" y="7660"/>
                  </a:cubicBezTo>
                  <a:cubicBezTo>
                    <a:pt x="11467" y="7666"/>
                    <a:pt x="11559" y="7670"/>
                    <a:pt x="11652" y="7670"/>
                  </a:cubicBezTo>
                  <a:cubicBezTo>
                    <a:pt x="12973" y="7670"/>
                    <a:pt x="14339" y="7008"/>
                    <a:pt x="14744" y="5792"/>
                  </a:cubicBezTo>
                  <a:cubicBezTo>
                    <a:pt x="15144" y="4524"/>
                    <a:pt x="14377" y="3190"/>
                    <a:pt x="13443" y="2289"/>
                  </a:cubicBezTo>
                  <a:cubicBezTo>
                    <a:pt x="11808" y="730"/>
                    <a:pt x="9775" y="0"/>
                    <a:pt x="77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2137525" y="4265875"/>
              <a:ext cx="562925" cy="415775"/>
            </a:xfrm>
            <a:custGeom>
              <a:avLst/>
              <a:gdLst/>
              <a:ahLst/>
              <a:cxnLst/>
              <a:rect l="l" t="t" r="r" b="b"/>
              <a:pathLst>
                <a:path w="22517" h="16631" extrusionOk="0">
                  <a:moveTo>
                    <a:pt x="15183" y="0"/>
                  </a:moveTo>
                  <a:cubicBezTo>
                    <a:pt x="12297" y="0"/>
                    <a:pt x="9417" y="696"/>
                    <a:pt x="6806" y="2073"/>
                  </a:cubicBezTo>
                  <a:cubicBezTo>
                    <a:pt x="4337" y="3408"/>
                    <a:pt x="2102" y="5376"/>
                    <a:pt x="1102" y="8011"/>
                  </a:cubicBezTo>
                  <a:cubicBezTo>
                    <a:pt x="101" y="10646"/>
                    <a:pt x="1" y="14015"/>
                    <a:pt x="2036" y="15950"/>
                  </a:cubicBezTo>
                  <a:cubicBezTo>
                    <a:pt x="3188" y="16411"/>
                    <a:pt x="4381" y="16630"/>
                    <a:pt x="5558" y="16630"/>
                  </a:cubicBezTo>
                  <a:cubicBezTo>
                    <a:pt x="9147" y="16630"/>
                    <a:pt x="12578" y="14589"/>
                    <a:pt x="14211" y="11147"/>
                  </a:cubicBezTo>
                  <a:cubicBezTo>
                    <a:pt x="15112" y="9212"/>
                    <a:pt x="15378" y="6944"/>
                    <a:pt x="16479" y="5109"/>
                  </a:cubicBezTo>
                  <a:cubicBezTo>
                    <a:pt x="17780" y="3007"/>
                    <a:pt x="20048" y="1673"/>
                    <a:pt x="22517" y="1573"/>
                  </a:cubicBezTo>
                  <a:cubicBezTo>
                    <a:pt x="20181" y="521"/>
                    <a:pt x="17679" y="0"/>
                    <a:pt x="15183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2081650" y="3538175"/>
              <a:ext cx="368625" cy="836250"/>
            </a:xfrm>
            <a:custGeom>
              <a:avLst/>
              <a:gdLst/>
              <a:ahLst/>
              <a:cxnLst/>
              <a:rect l="l" t="t" r="r" b="b"/>
              <a:pathLst>
                <a:path w="14745" h="33450" extrusionOk="0">
                  <a:moveTo>
                    <a:pt x="4845" y="1"/>
                  </a:moveTo>
                  <a:cubicBezTo>
                    <a:pt x="3794" y="1"/>
                    <a:pt x="2775" y="307"/>
                    <a:pt x="1969" y="993"/>
                  </a:cubicBezTo>
                  <a:cubicBezTo>
                    <a:pt x="368" y="2294"/>
                    <a:pt x="1" y="4629"/>
                    <a:pt x="268" y="6664"/>
                  </a:cubicBezTo>
                  <a:cubicBezTo>
                    <a:pt x="535" y="8699"/>
                    <a:pt x="1335" y="10667"/>
                    <a:pt x="1635" y="12702"/>
                  </a:cubicBezTo>
                  <a:cubicBezTo>
                    <a:pt x="2202" y="16137"/>
                    <a:pt x="1402" y="19607"/>
                    <a:pt x="1068" y="23076"/>
                  </a:cubicBezTo>
                  <a:cubicBezTo>
                    <a:pt x="735" y="26545"/>
                    <a:pt x="1035" y="30781"/>
                    <a:pt x="3270" y="33450"/>
                  </a:cubicBezTo>
                  <a:lnTo>
                    <a:pt x="3470" y="33450"/>
                  </a:lnTo>
                  <a:cubicBezTo>
                    <a:pt x="8440" y="31949"/>
                    <a:pt x="11843" y="27479"/>
                    <a:pt x="13310" y="22475"/>
                  </a:cubicBezTo>
                  <a:cubicBezTo>
                    <a:pt x="14745" y="17472"/>
                    <a:pt x="14111" y="12034"/>
                    <a:pt x="12343" y="7131"/>
                  </a:cubicBezTo>
                  <a:cubicBezTo>
                    <a:pt x="11542" y="4896"/>
                    <a:pt x="10442" y="2661"/>
                    <a:pt x="8540" y="1260"/>
                  </a:cubicBezTo>
                  <a:cubicBezTo>
                    <a:pt x="7490" y="467"/>
                    <a:pt x="6143" y="1"/>
                    <a:pt x="4845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2136700" y="4310200"/>
              <a:ext cx="359450" cy="608800"/>
            </a:xfrm>
            <a:custGeom>
              <a:avLst/>
              <a:gdLst/>
              <a:ahLst/>
              <a:cxnLst/>
              <a:rect l="l" t="t" r="r" b="b"/>
              <a:pathLst>
                <a:path w="14378" h="24352" extrusionOk="0">
                  <a:moveTo>
                    <a:pt x="14377" y="0"/>
                  </a:moveTo>
                  <a:lnTo>
                    <a:pt x="14377" y="0"/>
                  </a:lnTo>
                  <a:cubicBezTo>
                    <a:pt x="14277" y="34"/>
                    <a:pt x="14211" y="67"/>
                    <a:pt x="14110" y="100"/>
                  </a:cubicBezTo>
                  <a:lnTo>
                    <a:pt x="13310" y="434"/>
                  </a:lnTo>
                  <a:cubicBezTo>
                    <a:pt x="12943" y="601"/>
                    <a:pt x="12509" y="801"/>
                    <a:pt x="12042" y="1068"/>
                  </a:cubicBezTo>
                  <a:cubicBezTo>
                    <a:pt x="11575" y="1335"/>
                    <a:pt x="11042" y="1635"/>
                    <a:pt x="10475" y="2035"/>
                  </a:cubicBezTo>
                  <a:cubicBezTo>
                    <a:pt x="9140" y="2902"/>
                    <a:pt x="7906" y="3936"/>
                    <a:pt x="6805" y="5071"/>
                  </a:cubicBezTo>
                  <a:cubicBezTo>
                    <a:pt x="5438" y="6505"/>
                    <a:pt x="4237" y="8073"/>
                    <a:pt x="3269" y="9774"/>
                  </a:cubicBezTo>
                  <a:cubicBezTo>
                    <a:pt x="2335" y="11475"/>
                    <a:pt x="1602" y="13310"/>
                    <a:pt x="1135" y="15245"/>
                  </a:cubicBezTo>
                  <a:cubicBezTo>
                    <a:pt x="768" y="16779"/>
                    <a:pt x="467" y="18347"/>
                    <a:pt x="267" y="19948"/>
                  </a:cubicBezTo>
                  <a:cubicBezTo>
                    <a:pt x="100" y="21282"/>
                    <a:pt x="34" y="22383"/>
                    <a:pt x="0" y="23150"/>
                  </a:cubicBezTo>
                  <a:lnTo>
                    <a:pt x="0" y="24017"/>
                  </a:lnTo>
                  <a:cubicBezTo>
                    <a:pt x="0" y="24118"/>
                    <a:pt x="0" y="24218"/>
                    <a:pt x="0" y="24351"/>
                  </a:cubicBezTo>
                  <a:cubicBezTo>
                    <a:pt x="0" y="24218"/>
                    <a:pt x="34" y="24118"/>
                    <a:pt x="34" y="24017"/>
                  </a:cubicBezTo>
                  <a:cubicBezTo>
                    <a:pt x="34" y="23817"/>
                    <a:pt x="67" y="23517"/>
                    <a:pt x="67" y="23150"/>
                  </a:cubicBezTo>
                  <a:cubicBezTo>
                    <a:pt x="134" y="22383"/>
                    <a:pt x="201" y="21316"/>
                    <a:pt x="401" y="19948"/>
                  </a:cubicBezTo>
                  <a:cubicBezTo>
                    <a:pt x="801" y="17279"/>
                    <a:pt x="1368" y="13477"/>
                    <a:pt x="3436" y="9874"/>
                  </a:cubicBezTo>
                  <a:cubicBezTo>
                    <a:pt x="4404" y="8173"/>
                    <a:pt x="5571" y="6605"/>
                    <a:pt x="6905" y="5204"/>
                  </a:cubicBezTo>
                  <a:cubicBezTo>
                    <a:pt x="8006" y="4070"/>
                    <a:pt x="9240" y="3036"/>
                    <a:pt x="10541" y="2135"/>
                  </a:cubicBezTo>
                  <a:cubicBezTo>
                    <a:pt x="11108" y="1735"/>
                    <a:pt x="11609" y="1435"/>
                    <a:pt x="12109" y="1168"/>
                  </a:cubicBezTo>
                  <a:cubicBezTo>
                    <a:pt x="12576" y="901"/>
                    <a:pt x="12976" y="701"/>
                    <a:pt x="13310" y="501"/>
                  </a:cubicBezTo>
                  <a:lnTo>
                    <a:pt x="14110" y="134"/>
                  </a:lnTo>
                  <a:cubicBezTo>
                    <a:pt x="14211" y="100"/>
                    <a:pt x="14311" y="34"/>
                    <a:pt x="14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547100" y="4112550"/>
              <a:ext cx="373625" cy="250675"/>
            </a:xfrm>
            <a:custGeom>
              <a:avLst/>
              <a:gdLst/>
              <a:ahLst/>
              <a:cxnLst/>
              <a:rect l="l" t="t" r="r" b="b"/>
              <a:pathLst>
                <a:path w="14945" h="10027" extrusionOk="0">
                  <a:moveTo>
                    <a:pt x="13869" y="3634"/>
                  </a:moveTo>
                  <a:lnTo>
                    <a:pt x="14945" y="4037"/>
                  </a:lnTo>
                  <a:cubicBezTo>
                    <a:pt x="14622" y="3808"/>
                    <a:pt x="14254" y="3679"/>
                    <a:pt x="13869" y="3634"/>
                  </a:cubicBezTo>
                  <a:close/>
                  <a:moveTo>
                    <a:pt x="4171" y="1"/>
                  </a:moveTo>
                  <a:cubicBezTo>
                    <a:pt x="1" y="2502"/>
                    <a:pt x="34" y="4804"/>
                    <a:pt x="735" y="6972"/>
                  </a:cubicBezTo>
                  <a:cubicBezTo>
                    <a:pt x="1277" y="8709"/>
                    <a:pt x="3078" y="10026"/>
                    <a:pt x="4881" y="10026"/>
                  </a:cubicBezTo>
                  <a:cubicBezTo>
                    <a:pt x="5294" y="10026"/>
                    <a:pt x="5707" y="9957"/>
                    <a:pt x="6105" y="9808"/>
                  </a:cubicBezTo>
                  <a:cubicBezTo>
                    <a:pt x="7273" y="9341"/>
                    <a:pt x="8173" y="8307"/>
                    <a:pt x="8907" y="7272"/>
                  </a:cubicBezTo>
                  <a:cubicBezTo>
                    <a:pt x="9641" y="6205"/>
                    <a:pt x="10342" y="5104"/>
                    <a:pt x="11376" y="4337"/>
                  </a:cubicBezTo>
                  <a:cubicBezTo>
                    <a:pt x="11994" y="3898"/>
                    <a:pt x="12780" y="3614"/>
                    <a:pt x="13533" y="3614"/>
                  </a:cubicBezTo>
                  <a:cubicBezTo>
                    <a:pt x="13646" y="3614"/>
                    <a:pt x="13758" y="3620"/>
                    <a:pt x="13869" y="3634"/>
                  </a:cubicBezTo>
                  <a:lnTo>
                    <a:pt x="13869" y="3634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547100" y="4112550"/>
              <a:ext cx="373625" cy="250675"/>
            </a:xfrm>
            <a:custGeom>
              <a:avLst/>
              <a:gdLst/>
              <a:ahLst/>
              <a:cxnLst/>
              <a:rect l="l" t="t" r="r" b="b"/>
              <a:pathLst>
                <a:path w="14945" h="10027" extrusionOk="0">
                  <a:moveTo>
                    <a:pt x="13869" y="3634"/>
                  </a:moveTo>
                  <a:lnTo>
                    <a:pt x="14945" y="4037"/>
                  </a:lnTo>
                  <a:cubicBezTo>
                    <a:pt x="14622" y="3808"/>
                    <a:pt x="14254" y="3679"/>
                    <a:pt x="13869" y="3634"/>
                  </a:cubicBezTo>
                  <a:close/>
                  <a:moveTo>
                    <a:pt x="4171" y="1"/>
                  </a:moveTo>
                  <a:cubicBezTo>
                    <a:pt x="1" y="2502"/>
                    <a:pt x="34" y="4804"/>
                    <a:pt x="735" y="6972"/>
                  </a:cubicBezTo>
                  <a:cubicBezTo>
                    <a:pt x="1277" y="8709"/>
                    <a:pt x="3078" y="10026"/>
                    <a:pt x="4881" y="10026"/>
                  </a:cubicBezTo>
                  <a:cubicBezTo>
                    <a:pt x="5294" y="10026"/>
                    <a:pt x="5707" y="9957"/>
                    <a:pt x="6105" y="9808"/>
                  </a:cubicBezTo>
                  <a:cubicBezTo>
                    <a:pt x="7273" y="9341"/>
                    <a:pt x="8173" y="8307"/>
                    <a:pt x="8907" y="7272"/>
                  </a:cubicBezTo>
                  <a:cubicBezTo>
                    <a:pt x="9641" y="6205"/>
                    <a:pt x="10342" y="5104"/>
                    <a:pt x="11376" y="4337"/>
                  </a:cubicBezTo>
                  <a:cubicBezTo>
                    <a:pt x="11994" y="3898"/>
                    <a:pt x="12780" y="3614"/>
                    <a:pt x="13533" y="3614"/>
                  </a:cubicBezTo>
                  <a:cubicBezTo>
                    <a:pt x="13646" y="3614"/>
                    <a:pt x="13758" y="3620"/>
                    <a:pt x="13869" y="3634"/>
                  </a:cubicBezTo>
                  <a:lnTo>
                    <a:pt x="13869" y="3634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573800" y="4040350"/>
              <a:ext cx="510375" cy="331125"/>
            </a:xfrm>
            <a:custGeom>
              <a:avLst/>
              <a:gdLst/>
              <a:ahLst/>
              <a:cxnLst/>
              <a:rect l="l" t="t" r="r" b="b"/>
              <a:pathLst>
                <a:path w="20415" h="13245" extrusionOk="0">
                  <a:moveTo>
                    <a:pt x="13003" y="0"/>
                  </a:moveTo>
                  <a:cubicBezTo>
                    <a:pt x="12659" y="0"/>
                    <a:pt x="12315" y="9"/>
                    <a:pt x="11976" y="20"/>
                  </a:cubicBezTo>
                  <a:cubicBezTo>
                    <a:pt x="9707" y="87"/>
                    <a:pt x="7406" y="253"/>
                    <a:pt x="5237" y="1054"/>
                  </a:cubicBezTo>
                  <a:cubicBezTo>
                    <a:pt x="3103" y="1855"/>
                    <a:pt x="934" y="3556"/>
                    <a:pt x="0" y="5657"/>
                  </a:cubicBezTo>
                  <a:cubicBezTo>
                    <a:pt x="745" y="4620"/>
                    <a:pt x="2206" y="4085"/>
                    <a:pt x="3600" y="4085"/>
                  </a:cubicBezTo>
                  <a:cubicBezTo>
                    <a:pt x="4268" y="4085"/>
                    <a:pt x="4920" y="4208"/>
                    <a:pt x="5471" y="4456"/>
                  </a:cubicBezTo>
                  <a:cubicBezTo>
                    <a:pt x="7172" y="5190"/>
                    <a:pt x="8406" y="6691"/>
                    <a:pt x="9540" y="8159"/>
                  </a:cubicBezTo>
                  <a:cubicBezTo>
                    <a:pt x="10675" y="9660"/>
                    <a:pt x="11709" y="11228"/>
                    <a:pt x="13276" y="12262"/>
                  </a:cubicBezTo>
                  <a:cubicBezTo>
                    <a:pt x="14195" y="12868"/>
                    <a:pt x="15309" y="13245"/>
                    <a:pt x="16382" y="13245"/>
                  </a:cubicBezTo>
                  <a:cubicBezTo>
                    <a:pt x="17140" y="13245"/>
                    <a:pt x="17878" y="13057"/>
                    <a:pt x="18514" y="12629"/>
                  </a:cubicBezTo>
                  <a:cubicBezTo>
                    <a:pt x="19514" y="11895"/>
                    <a:pt x="20148" y="10794"/>
                    <a:pt x="20281" y="9560"/>
                  </a:cubicBezTo>
                  <a:cubicBezTo>
                    <a:pt x="20415" y="8326"/>
                    <a:pt x="20348" y="7125"/>
                    <a:pt x="20048" y="5924"/>
                  </a:cubicBezTo>
                  <a:cubicBezTo>
                    <a:pt x="19681" y="4190"/>
                    <a:pt x="19081" y="2355"/>
                    <a:pt x="17680" y="1254"/>
                  </a:cubicBezTo>
                  <a:cubicBezTo>
                    <a:pt x="16378" y="202"/>
                    <a:pt x="14686" y="0"/>
                    <a:pt x="13003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790625" y="4055000"/>
              <a:ext cx="260200" cy="780600"/>
            </a:xfrm>
            <a:custGeom>
              <a:avLst/>
              <a:gdLst/>
              <a:ahLst/>
              <a:cxnLst/>
              <a:rect l="l" t="t" r="r" b="b"/>
              <a:pathLst>
                <a:path w="10408" h="31224" extrusionOk="0">
                  <a:moveTo>
                    <a:pt x="0" y="1"/>
                  </a:moveTo>
                  <a:lnTo>
                    <a:pt x="434" y="168"/>
                  </a:lnTo>
                  <a:cubicBezTo>
                    <a:pt x="567" y="234"/>
                    <a:pt x="767" y="301"/>
                    <a:pt x="968" y="401"/>
                  </a:cubicBezTo>
                  <a:cubicBezTo>
                    <a:pt x="2102" y="968"/>
                    <a:pt x="3136" y="1669"/>
                    <a:pt x="4070" y="2536"/>
                  </a:cubicBezTo>
                  <a:cubicBezTo>
                    <a:pt x="4704" y="3137"/>
                    <a:pt x="5304" y="3770"/>
                    <a:pt x="5838" y="4471"/>
                  </a:cubicBezTo>
                  <a:cubicBezTo>
                    <a:pt x="7105" y="6139"/>
                    <a:pt x="8073" y="8040"/>
                    <a:pt x="8706" y="10041"/>
                  </a:cubicBezTo>
                  <a:cubicBezTo>
                    <a:pt x="9040" y="11176"/>
                    <a:pt x="9273" y="12343"/>
                    <a:pt x="9407" y="13511"/>
                  </a:cubicBezTo>
                  <a:cubicBezTo>
                    <a:pt x="9740" y="15946"/>
                    <a:pt x="9874" y="18281"/>
                    <a:pt x="10007" y="20382"/>
                  </a:cubicBezTo>
                  <a:cubicBezTo>
                    <a:pt x="10107" y="22517"/>
                    <a:pt x="10174" y="24418"/>
                    <a:pt x="10241" y="26020"/>
                  </a:cubicBezTo>
                  <a:cubicBezTo>
                    <a:pt x="10274" y="27621"/>
                    <a:pt x="10308" y="28888"/>
                    <a:pt x="10341" y="29822"/>
                  </a:cubicBezTo>
                  <a:cubicBezTo>
                    <a:pt x="10374" y="30256"/>
                    <a:pt x="10374" y="30590"/>
                    <a:pt x="10374" y="30856"/>
                  </a:cubicBezTo>
                  <a:lnTo>
                    <a:pt x="10374" y="31123"/>
                  </a:lnTo>
                  <a:lnTo>
                    <a:pt x="10374" y="31223"/>
                  </a:lnTo>
                  <a:cubicBezTo>
                    <a:pt x="10374" y="31223"/>
                    <a:pt x="10408" y="31223"/>
                    <a:pt x="10408" y="31157"/>
                  </a:cubicBezTo>
                  <a:lnTo>
                    <a:pt x="10408" y="30890"/>
                  </a:lnTo>
                  <a:lnTo>
                    <a:pt x="10408" y="29856"/>
                  </a:lnTo>
                  <a:cubicBezTo>
                    <a:pt x="10408" y="28955"/>
                    <a:pt x="10374" y="27654"/>
                    <a:pt x="10341" y="26053"/>
                  </a:cubicBezTo>
                  <a:cubicBezTo>
                    <a:pt x="10308" y="24452"/>
                    <a:pt x="10274" y="22517"/>
                    <a:pt x="10174" y="20416"/>
                  </a:cubicBezTo>
                  <a:cubicBezTo>
                    <a:pt x="10041" y="18281"/>
                    <a:pt x="9907" y="15946"/>
                    <a:pt x="9574" y="13511"/>
                  </a:cubicBezTo>
                  <a:cubicBezTo>
                    <a:pt x="9440" y="12343"/>
                    <a:pt x="9207" y="11176"/>
                    <a:pt x="8873" y="10008"/>
                  </a:cubicBezTo>
                  <a:cubicBezTo>
                    <a:pt x="8540" y="8941"/>
                    <a:pt x="8106" y="7907"/>
                    <a:pt x="7572" y="6939"/>
                  </a:cubicBezTo>
                  <a:cubicBezTo>
                    <a:pt x="7105" y="6039"/>
                    <a:pt x="6572" y="5205"/>
                    <a:pt x="5938" y="4404"/>
                  </a:cubicBezTo>
                  <a:cubicBezTo>
                    <a:pt x="5404" y="3704"/>
                    <a:pt x="4804" y="3070"/>
                    <a:pt x="4170" y="2469"/>
                  </a:cubicBezTo>
                  <a:cubicBezTo>
                    <a:pt x="3202" y="1602"/>
                    <a:pt x="2135" y="902"/>
                    <a:pt x="968" y="368"/>
                  </a:cubicBezTo>
                  <a:cubicBezTo>
                    <a:pt x="767" y="301"/>
                    <a:pt x="601" y="201"/>
                    <a:pt x="434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2067475" y="3738125"/>
              <a:ext cx="172650" cy="1144175"/>
            </a:xfrm>
            <a:custGeom>
              <a:avLst/>
              <a:gdLst/>
              <a:ahLst/>
              <a:cxnLst/>
              <a:rect l="l" t="t" r="r" b="b"/>
              <a:pathLst>
                <a:path w="6906" h="45767" extrusionOk="0">
                  <a:moveTo>
                    <a:pt x="6339" y="0"/>
                  </a:moveTo>
                  <a:lnTo>
                    <a:pt x="6339" y="367"/>
                  </a:lnTo>
                  <a:cubicBezTo>
                    <a:pt x="6339" y="701"/>
                    <a:pt x="6372" y="1168"/>
                    <a:pt x="6405" y="1735"/>
                  </a:cubicBezTo>
                  <a:cubicBezTo>
                    <a:pt x="6472" y="2902"/>
                    <a:pt x="6605" y="4637"/>
                    <a:pt x="6672" y="6738"/>
                  </a:cubicBezTo>
                  <a:cubicBezTo>
                    <a:pt x="6772" y="9207"/>
                    <a:pt x="6739" y="11709"/>
                    <a:pt x="6539" y="14177"/>
                  </a:cubicBezTo>
                  <a:cubicBezTo>
                    <a:pt x="6405" y="15645"/>
                    <a:pt x="6205" y="17079"/>
                    <a:pt x="5938" y="18513"/>
                  </a:cubicBezTo>
                  <a:cubicBezTo>
                    <a:pt x="5638" y="20081"/>
                    <a:pt x="5238" y="21582"/>
                    <a:pt x="4737" y="23083"/>
                  </a:cubicBezTo>
                  <a:cubicBezTo>
                    <a:pt x="3770" y="26152"/>
                    <a:pt x="2569" y="29021"/>
                    <a:pt x="1735" y="31690"/>
                  </a:cubicBezTo>
                  <a:cubicBezTo>
                    <a:pt x="935" y="34058"/>
                    <a:pt x="401" y="36526"/>
                    <a:pt x="168" y="38995"/>
                  </a:cubicBezTo>
                  <a:cubicBezTo>
                    <a:pt x="1" y="40663"/>
                    <a:pt x="67" y="42331"/>
                    <a:pt x="368" y="43998"/>
                  </a:cubicBezTo>
                  <a:cubicBezTo>
                    <a:pt x="468" y="44599"/>
                    <a:pt x="601" y="45199"/>
                    <a:pt x="801" y="45766"/>
                  </a:cubicBezTo>
                  <a:cubicBezTo>
                    <a:pt x="801" y="45733"/>
                    <a:pt x="801" y="45700"/>
                    <a:pt x="768" y="45666"/>
                  </a:cubicBezTo>
                  <a:cubicBezTo>
                    <a:pt x="768" y="45600"/>
                    <a:pt x="735" y="45466"/>
                    <a:pt x="701" y="45333"/>
                  </a:cubicBezTo>
                  <a:cubicBezTo>
                    <a:pt x="601" y="45032"/>
                    <a:pt x="501" y="44599"/>
                    <a:pt x="401" y="43998"/>
                  </a:cubicBezTo>
                  <a:cubicBezTo>
                    <a:pt x="168" y="42364"/>
                    <a:pt x="101" y="40663"/>
                    <a:pt x="301" y="38995"/>
                  </a:cubicBezTo>
                  <a:cubicBezTo>
                    <a:pt x="568" y="36526"/>
                    <a:pt x="1102" y="34091"/>
                    <a:pt x="1902" y="31756"/>
                  </a:cubicBezTo>
                  <a:cubicBezTo>
                    <a:pt x="2769" y="29088"/>
                    <a:pt x="3937" y="26219"/>
                    <a:pt x="4904" y="23150"/>
                  </a:cubicBezTo>
                  <a:cubicBezTo>
                    <a:pt x="5405" y="21649"/>
                    <a:pt x="5805" y="20115"/>
                    <a:pt x="6105" y="18547"/>
                  </a:cubicBezTo>
                  <a:cubicBezTo>
                    <a:pt x="6405" y="17112"/>
                    <a:pt x="6572" y="15645"/>
                    <a:pt x="6706" y="14177"/>
                  </a:cubicBezTo>
                  <a:cubicBezTo>
                    <a:pt x="6872" y="11709"/>
                    <a:pt x="6906" y="9207"/>
                    <a:pt x="6806" y="6738"/>
                  </a:cubicBezTo>
                  <a:cubicBezTo>
                    <a:pt x="6706" y="4637"/>
                    <a:pt x="6572" y="2902"/>
                    <a:pt x="6472" y="1735"/>
                  </a:cubicBezTo>
                  <a:cubicBezTo>
                    <a:pt x="6439" y="1168"/>
                    <a:pt x="6405" y="701"/>
                    <a:pt x="6372" y="367"/>
                  </a:cubicBezTo>
                  <a:cubicBezTo>
                    <a:pt x="6339" y="234"/>
                    <a:pt x="6339" y="100"/>
                    <a:pt x="63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845650" y="4835575"/>
              <a:ext cx="499550" cy="94250"/>
            </a:xfrm>
            <a:custGeom>
              <a:avLst/>
              <a:gdLst/>
              <a:ahLst/>
              <a:cxnLst/>
              <a:rect l="l" t="t" r="r" b="b"/>
              <a:pathLst>
                <a:path w="19982" h="3770" extrusionOk="0">
                  <a:moveTo>
                    <a:pt x="1" y="0"/>
                  </a:moveTo>
                  <a:lnTo>
                    <a:pt x="468" y="3770"/>
                  </a:lnTo>
                  <a:lnTo>
                    <a:pt x="19982" y="3770"/>
                  </a:lnTo>
                  <a:lnTo>
                    <a:pt x="1998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909025" y="4918975"/>
              <a:ext cx="383650" cy="281875"/>
            </a:xfrm>
            <a:custGeom>
              <a:avLst/>
              <a:gdLst/>
              <a:ahLst/>
              <a:cxnLst/>
              <a:rect l="l" t="t" r="r" b="b"/>
              <a:pathLst>
                <a:path w="15346" h="11275" extrusionOk="0">
                  <a:moveTo>
                    <a:pt x="1" y="0"/>
                  </a:moveTo>
                  <a:lnTo>
                    <a:pt x="2469" y="11275"/>
                  </a:lnTo>
                  <a:lnTo>
                    <a:pt x="13077" y="11275"/>
                  </a:lnTo>
                  <a:lnTo>
                    <a:pt x="1534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865675" y="4926475"/>
              <a:ext cx="479525" cy="5025"/>
            </a:xfrm>
            <a:custGeom>
              <a:avLst/>
              <a:gdLst/>
              <a:ahLst/>
              <a:cxnLst/>
              <a:rect l="l" t="t" r="r" b="b"/>
              <a:pathLst>
                <a:path w="19181" h="201" extrusionOk="0">
                  <a:moveTo>
                    <a:pt x="9607" y="0"/>
                  </a:moveTo>
                  <a:cubicBezTo>
                    <a:pt x="4303" y="0"/>
                    <a:pt x="0" y="34"/>
                    <a:pt x="0" y="67"/>
                  </a:cubicBezTo>
                  <a:cubicBezTo>
                    <a:pt x="0" y="134"/>
                    <a:pt x="4303" y="167"/>
                    <a:pt x="9607" y="200"/>
                  </a:cubicBezTo>
                  <a:cubicBezTo>
                    <a:pt x="14911" y="200"/>
                    <a:pt x="19181" y="167"/>
                    <a:pt x="19181" y="134"/>
                  </a:cubicBezTo>
                  <a:cubicBezTo>
                    <a:pt x="19181" y="67"/>
                    <a:pt x="14911" y="0"/>
                    <a:pt x="96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938225" y="5029050"/>
              <a:ext cx="323575" cy="40675"/>
            </a:xfrm>
            <a:custGeom>
              <a:avLst/>
              <a:gdLst/>
              <a:ahLst/>
              <a:cxnLst/>
              <a:rect l="l" t="t" r="r" b="b"/>
              <a:pathLst>
                <a:path w="12943" h="1627" extrusionOk="0">
                  <a:moveTo>
                    <a:pt x="9140" y="0"/>
                  </a:moveTo>
                  <a:cubicBezTo>
                    <a:pt x="8240" y="0"/>
                    <a:pt x="7339" y="167"/>
                    <a:pt x="6505" y="467"/>
                  </a:cubicBezTo>
                  <a:cubicBezTo>
                    <a:pt x="5604" y="767"/>
                    <a:pt x="4770" y="1134"/>
                    <a:pt x="4003" y="1334"/>
                  </a:cubicBezTo>
                  <a:cubicBezTo>
                    <a:pt x="3536" y="1423"/>
                    <a:pt x="3054" y="1483"/>
                    <a:pt x="2578" y="1483"/>
                  </a:cubicBezTo>
                  <a:cubicBezTo>
                    <a:pt x="2339" y="1483"/>
                    <a:pt x="2102" y="1468"/>
                    <a:pt x="1868" y="1435"/>
                  </a:cubicBezTo>
                  <a:cubicBezTo>
                    <a:pt x="1368" y="1368"/>
                    <a:pt x="901" y="1234"/>
                    <a:pt x="467" y="1034"/>
                  </a:cubicBezTo>
                  <a:cubicBezTo>
                    <a:pt x="167" y="901"/>
                    <a:pt x="0" y="801"/>
                    <a:pt x="0" y="801"/>
                  </a:cubicBezTo>
                  <a:lnTo>
                    <a:pt x="0" y="801"/>
                  </a:lnTo>
                  <a:cubicBezTo>
                    <a:pt x="0" y="834"/>
                    <a:pt x="67" y="867"/>
                    <a:pt x="100" y="901"/>
                  </a:cubicBezTo>
                  <a:cubicBezTo>
                    <a:pt x="201" y="968"/>
                    <a:pt x="301" y="1034"/>
                    <a:pt x="434" y="1101"/>
                  </a:cubicBezTo>
                  <a:cubicBezTo>
                    <a:pt x="868" y="1334"/>
                    <a:pt x="1335" y="1501"/>
                    <a:pt x="1835" y="1568"/>
                  </a:cubicBezTo>
                  <a:cubicBezTo>
                    <a:pt x="2124" y="1607"/>
                    <a:pt x="2414" y="1626"/>
                    <a:pt x="2703" y="1626"/>
                  </a:cubicBezTo>
                  <a:cubicBezTo>
                    <a:pt x="3148" y="1626"/>
                    <a:pt x="3592" y="1582"/>
                    <a:pt x="4037" y="1501"/>
                  </a:cubicBezTo>
                  <a:cubicBezTo>
                    <a:pt x="4837" y="1301"/>
                    <a:pt x="5671" y="968"/>
                    <a:pt x="6572" y="667"/>
                  </a:cubicBezTo>
                  <a:cubicBezTo>
                    <a:pt x="7372" y="367"/>
                    <a:pt x="8240" y="200"/>
                    <a:pt x="9140" y="200"/>
                  </a:cubicBezTo>
                  <a:cubicBezTo>
                    <a:pt x="9841" y="200"/>
                    <a:pt x="10541" y="334"/>
                    <a:pt x="11208" y="601"/>
                  </a:cubicBezTo>
                  <a:cubicBezTo>
                    <a:pt x="11809" y="867"/>
                    <a:pt x="12409" y="1201"/>
                    <a:pt x="12943" y="1601"/>
                  </a:cubicBezTo>
                  <a:cubicBezTo>
                    <a:pt x="12943" y="1601"/>
                    <a:pt x="12910" y="1568"/>
                    <a:pt x="12843" y="1468"/>
                  </a:cubicBezTo>
                  <a:cubicBezTo>
                    <a:pt x="12743" y="1401"/>
                    <a:pt x="12643" y="1301"/>
                    <a:pt x="12543" y="1234"/>
                  </a:cubicBezTo>
                  <a:cubicBezTo>
                    <a:pt x="12142" y="901"/>
                    <a:pt x="11709" y="667"/>
                    <a:pt x="11275" y="467"/>
                  </a:cubicBezTo>
                  <a:cubicBezTo>
                    <a:pt x="10575" y="200"/>
                    <a:pt x="9874" y="34"/>
                    <a:pt x="9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944900" y="5049050"/>
              <a:ext cx="312750" cy="41925"/>
            </a:xfrm>
            <a:custGeom>
              <a:avLst/>
              <a:gdLst/>
              <a:ahLst/>
              <a:cxnLst/>
              <a:rect l="l" t="t" r="r" b="b"/>
              <a:pathLst>
                <a:path w="12510" h="1677" extrusionOk="0">
                  <a:moveTo>
                    <a:pt x="8840" y="1"/>
                  </a:moveTo>
                  <a:cubicBezTo>
                    <a:pt x="7973" y="1"/>
                    <a:pt x="7105" y="134"/>
                    <a:pt x="6271" y="434"/>
                  </a:cubicBezTo>
                  <a:cubicBezTo>
                    <a:pt x="5437" y="735"/>
                    <a:pt x="4604" y="1068"/>
                    <a:pt x="3870" y="1268"/>
                  </a:cubicBezTo>
                  <a:cubicBezTo>
                    <a:pt x="3287" y="1443"/>
                    <a:pt x="2679" y="1542"/>
                    <a:pt x="2068" y="1542"/>
                  </a:cubicBezTo>
                  <a:cubicBezTo>
                    <a:pt x="1979" y="1542"/>
                    <a:pt x="1890" y="1539"/>
                    <a:pt x="1802" y="1535"/>
                  </a:cubicBezTo>
                  <a:cubicBezTo>
                    <a:pt x="1335" y="1535"/>
                    <a:pt x="901" y="1435"/>
                    <a:pt x="467" y="1235"/>
                  </a:cubicBezTo>
                  <a:cubicBezTo>
                    <a:pt x="167" y="1102"/>
                    <a:pt x="0" y="1002"/>
                    <a:pt x="0" y="1001"/>
                  </a:cubicBezTo>
                  <a:lnTo>
                    <a:pt x="0" y="1001"/>
                  </a:lnTo>
                  <a:cubicBezTo>
                    <a:pt x="0" y="1001"/>
                    <a:pt x="34" y="1035"/>
                    <a:pt x="100" y="1102"/>
                  </a:cubicBezTo>
                  <a:cubicBezTo>
                    <a:pt x="200" y="1168"/>
                    <a:pt x="300" y="1235"/>
                    <a:pt x="434" y="1302"/>
                  </a:cubicBezTo>
                  <a:cubicBezTo>
                    <a:pt x="868" y="1535"/>
                    <a:pt x="1335" y="1635"/>
                    <a:pt x="1802" y="1669"/>
                  </a:cubicBezTo>
                  <a:cubicBezTo>
                    <a:pt x="1915" y="1674"/>
                    <a:pt x="2029" y="1677"/>
                    <a:pt x="2143" y="1677"/>
                  </a:cubicBezTo>
                  <a:cubicBezTo>
                    <a:pt x="2729" y="1677"/>
                    <a:pt x="3316" y="1603"/>
                    <a:pt x="3903" y="1435"/>
                  </a:cubicBezTo>
                  <a:cubicBezTo>
                    <a:pt x="4670" y="1235"/>
                    <a:pt x="5471" y="901"/>
                    <a:pt x="6338" y="601"/>
                  </a:cubicBezTo>
                  <a:cubicBezTo>
                    <a:pt x="7139" y="301"/>
                    <a:pt x="7973" y="168"/>
                    <a:pt x="8840" y="168"/>
                  </a:cubicBezTo>
                  <a:cubicBezTo>
                    <a:pt x="9540" y="168"/>
                    <a:pt x="10208" y="301"/>
                    <a:pt x="10841" y="568"/>
                  </a:cubicBezTo>
                  <a:cubicBezTo>
                    <a:pt x="11442" y="835"/>
                    <a:pt x="12009" y="1168"/>
                    <a:pt x="12509" y="1535"/>
                  </a:cubicBezTo>
                  <a:cubicBezTo>
                    <a:pt x="12509" y="1535"/>
                    <a:pt x="12509" y="1502"/>
                    <a:pt x="12442" y="1468"/>
                  </a:cubicBezTo>
                  <a:cubicBezTo>
                    <a:pt x="12342" y="1368"/>
                    <a:pt x="12242" y="1268"/>
                    <a:pt x="12142" y="1202"/>
                  </a:cubicBezTo>
                  <a:cubicBezTo>
                    <a:pt x="11775" y="901"/>
                    <a:pt x="11375" y="668"/>
                    <a:pt x="10941" y="468"/>
                  </a:cubicBezTo>
                  <a:cubicBezTo>
                    <a:pt x="10274" y="168"/>
                    <a:pt x="9574" y="1"/>
                    <a:pt x="8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932375" y="5006425"/>
              <a:ext cx="334450" cy="43500"/>
            </a:xfrm>
            <a:custGeom>
              <a:avLst/>
              <a:gdLst/>
              <a:ahLst/>
              <a:cxnLst/>
              <a:rect l="l" t="t" r="r" b="b"/>
              <a:pathLst>
                <a:path w="13378" h="1740" extrusionOk="0">
                  <a:moveTo>
                    <a:pt x="9239" y="0"/>
                  </a:moveTo>
                  <a:cubicBezTo>
                    <a:pt x="8384" y="0"/>
                    <a:pt x="7534" y="166"/>
                    <a:pt x="6739" y="472"/>
                  </a:cubicBezTo>
                  <a:cubicBezTo>
                    <a:pt x="5872" y="805"/>
                    <a:pt x="5004" y="1105"/>
                    <a:pt x="4137" y="1339"/>
                  </a:cubicBezTo>
                  <a:cubicBezTo>
                    <a:pt x="3744" y="1410"/>
                    <a:pt x="3351" y="1444"/>
                    <a:pt x="2957" y="1444"/>
                  </a:cubicBezTo>
                  <a:cubicBezTo>
                    <a:pt x="2617" y="1444"/>
                    <a:pt x="2276" y="1419"/>
                    <a:pt x="1936" y="1372"/>
                  </a:cubicBezTo>
                  <a:cubicBezTo>
                    <a:pt x="1435" y="1305"/>
                    <a:pt x="968" y="1172"/>
                    <a:pt x="501" y="972"/>
                  </a:cubicBezTo>
                  <a:cubicBezTo>
                    <a:pt x="168" y="838"/>
                    <a:pt x="1" y="738"/>
                    <a:pt x="1" y="738"/>
                  </a:cubicBezTo>
                  <a:lnTo>
                    <a:pt x="1" y="738"/>
                  </a:lnTo>
                  <a:cubicBezTo>
                    <a:pt x="1" y="738"/>
                    <a:pt x="34" y="772"/>
                    <a:pt x="101" y="838"/>
                  </a:cubicBezTo>
                  <a:cubicBezTo>
                    <a:pt x="234" y="905"/>
                    <a:pt x="334" y="972"/>
                    <a:pt x="468" y="1039"/>
                  </a:cubicBezTo>
                  <a:cubicBezTo>
                    <a:pt x="935" y="1272"/>
                    <a:pt x="1402" y="1439"/>
                    <a:pt x="1902" y="1506"/>
                  </a:cubicBezTo>
                  <a:cubicBezTo>
                    <a:pt x="2286" y="1572"/>
                    <a:pt x="2669" y="1606"/>
                    <a:pt x="3049" y="1606"/>
                  </a:cubicBezTo>
                  <a:cubicBezTo>
                    <a:pt x="3428" y="1606"/>
                    <a:pt x="3804" y="1572"/>
                    <a:pt x="4171" y="1506"/>
                  </a:cubicBezTo>
                  <a:cubicBezTo>
                    <a:pt x="5071" y="1272"/>
                    <a:pt x="5938" y="1005"/>
                    <a:pt x="6806" y="672"/>
                  </a:cubicBezTo>
                  <a:cubicBezTo>
                    <a:pt x="7570" y="366"/>
                    <a:pt x="8390" y="200"/>
                    <a:pt x="9214" y="200"/>
                  </a:cubicBezTo>
                  <a:cubicBezTo>
                    <a:pt x="9290" y="200"/>
                    <a:pt x="9365" y="202"/>
                    <a:pt x="9441" y="205"/>
                  </a:cubicBezTo>
                  <a:cubicBezTo>
                    <a:pt x="10175" y="238"/>
                    <a:pt x="10909" y="405"/>
                    <a:pt x="11609" y="705"/>
                  </a:cubicBezTo>
                  <a:cubicBezTo>
                    <a:pt x="12210" y="972"/>
                    <a:pt x="12810" y="1339"/>
                    <a:pt x="13377" y="1739"/>
                  </a:cubicBezTo>
                  <a:cubicBezTo>
                    <a:pt x="13377" y="1739"/>
                    <a:pt x="13344" y="1706"/>
                    <a:pt x="13277" y="1639"/>
                  </a:cubicBezTo>
                  <a:cubicBezTo>
                    <a:pt x="13177" y="1539"/>
                    <a:pt x="13077" y="1439"/>
                    <a:pt x="12943" y="1372"/>
                  </a:cubicBezTo>
                  <a:cubicBezTo>
                    <a:pt x="11943" y="572"/>
                    <a:pt x="10742" y="105"/>
                    <a:pt x="9474" y="5"/>
                  </a:cubicBezTo>
                  <a:cubicBezTo>
                    <a:pt x="9396" y="2"/>
                    <a:pt x="9318" y="0"/>
                    <a:pt x="9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859000" y="4928125"/>
              <a:ext cx="491200" cy="4200"/>
            </a:xfrm>
            <a:custGeom>
              <a:avLst/>
              <a:gdLst/>
              <a:ahLst/>
              <a:cxnLst/>
              <a:rect l="l" t="t" r="r" b="b"/>
              <a:pathLst>
                <a:path w="19648" h="168" extrusionOk="0">
                  <a:moveTo>
                    <a:pt x="9807" y="1"/>
                  </a:moveTo>
                  <a:cubicBezTo>
                    <a:pt x="4404" y="1"/>
                    <a:pt x="0" y="34"/>
                    <a:pt x="0" y="68"/>
                  </a:cubicBezTo>
                  <a:cubicBezTo>
                    <a:pt x="0" y="134"/>
                    <a:pt x="4404" y="168"/>
                    <a:pt x="9807" y="168"/>
                  </a:cubicBezTo>
                  <a:cubicBezTo>
                    <a:pt x="15245" y="168"/>
                    <a:pt x="19648" y="134"/>
                    <a:pt x="19648" y="68"/>
                  </a:cubicBezTo>
                  <a:cubicBezTo>
                    <a:pt x="19648" y="34"/>
                    <a:pt x="15245" y="1"/>
                    <a:pt x="98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500400" y="5198325"/>
              <a:ext cx="4591650" cy="5025"/>
            </a:xfrm>
            <a:custGeom>
              <a:avLst/>
              <a:gdLst/>
              <a:ahLst/>
              <a:cxnLst/>
              <a:rect l="l" t="t" r="r" b="b"/>
              <a:pathLst>
                <a:path w="183666" h="201" extrusionOk="0">
                  <a:moveTo>
                    <a:pt x="91833" y="1"/>
                  </a:moveTo>
                  <a:cubicBezTo>
                    <a:pt x="41097" y="1"/>
                    <a:pt x="1" y="34"/>
                    <a:pt x="1" y="101"/>
                  </a:cubicBezTo>
                  <a:cubicBezTo>
                    <a:pt x="1" y="167"/>
                    <a:pt x="41130" y="201"/>
                    <a:pt x="91833" y="201"/>
                  </a:cubicBezTo>
                  <a:cubicBezTo>
                    <a:pt x="142536" y="201"/>
                    <a:pt x="183665" y="167"/>
                    <a:pt x="183665" y="101"/>
                  </a:cubicBezTo>
                  <a:cubicBezTo>
                    <a:pt x="183665" y="34"/>
                    <a:pt x="142569" y="1"/>
                    <a:pt x="918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5581D2-3DD4-43C2-9B15-D3B109010391}"/>
              </a:ext>
            </a:extLst>
          </p:cNvPr>
          <p:cNvSpPr txBox="1"/>
          <p:nvPr/>
        </p:nvSpPr>
        <p:spPr>
          <a:xfrm>
            <a:off x="569344" y="3389103"/>
            <a:ext cx="330391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entury Gothic"/>
              </a:rPr>
              <a:t>REALIZZATO DAGLI STUDENTI DELLA 3A SCIENZE UMANE DEL LICEO G. PEANO DI TORTONA</a:t>
            </a:r>
          </a:p>
        </p:txBody>
      </p:sp>
    </p:spTree>
    <p:extLst>
      <p:ext uri="{BB962C8B-B14F-4D97-AF65-F5344CB8AC3E}">
        <p14:creationId xmlns:p14="http://schemas.microsoft.com/office/powerpoint/2010/main" xmlns="" val="3516755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8" name="Google Shape;7148;p1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146732" y="764663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0" name="Google Shape;7150;p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1" name="Google Shape;7151;p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2" name="Google Shape;7152;p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3" name="Google Shape;7153;p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4" name="Google Shape;7154;p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5" name="Google Shape;7155;p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6" name="Google Shape;7156;p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7" name="Google Shape;7157;p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8" name="Google Shape;7158;p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9" name="Google Shape;7159;p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0" name="Google Shape;7160;p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1" name="Google Shape;7161;p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2" name="Google Shape;7162;p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3" name="Google Shape;7163;p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4" name="Google Shape;7164;p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5" name="Google Shape;7165;p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6" name="Google Shape;7166;p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7" name="Google Shape;7167;p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8" name="Google Shape;7168;p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9" name="Google Shape;7169;p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0" name="Google Shape;7170;p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1" name="Google Shape;7171;p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2" name="Google Shape;7172;p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3" name="Google Shape;7173;p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4" name="Google Shape;7174;p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5" name="Google Shape;7175;p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6" name="Google Shape;7176;p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7" name="Google Shape;7177;p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8" name="Google Shape;7178;p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9" name="Google Shape;7179;p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0" name="Google Shape;7180;p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1" name="Google Shape;7181;p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2" name="Google Shape;7182;p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3" name="Google Shape;7183;p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4" name="Google Shape;7184;p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5" name="Google Shape;7185;p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6" name="Google Shape;7186;p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7" name="Google Shape;7187;p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8" name="Google Shape;7188;p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9" name="Google Shape;7189;p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0" name="Google Shape;7190;p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1" name="Google Shape;7191;p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2" name="Google Shape;7192;p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3" name="Google Shape;7193;p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4" name="Google Shape;7194;p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5" name="Google Shape;7195;p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6" name="Google Shape;7196;p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7" name="Google Shape;7197;p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8" name="Google Shape;7198;p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9" name="Google Shape;7199;p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0" name="Google Shape;7200;p1"/>
          <p:cNvSpPr txBox="1">
            <a:spLocks noGrp="1"/>
          </p:cNvSpPr>
          <p:nvPr>
            <p:ph type="title"/>
          </p:nvPr>
        </p:nvSpPr>
        <p:spPr>
          <a:xfrm>
            <a:off x="2455393" y="905113"/>
            <a:ext cx="58938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134F5C"/>
                </a:solidFill>
              </a:rPr>
              <a:t>Uso Consapevole dei Social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7201" name="Google Shape;7201;p1"/>
          <p:cNvSpPr/>
          <p:nvPr/>
        </p:nvSpPr>
        <p:spPr>
          <a:xfrm rot="203032" flipH="1">
            <a:off x="7658300" y="-389391"/>
            <a:ext cx="2069769" cy="1482737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2" name="Google Shape;7202;p1"/>
          <p:cNvSpPr/>
          <p:nvPr/>
        </p:nvSpPr>
        <p:spPr>
          <a:xfrm rot="8099610" flipH="1">
            <a:off x="-582372" y="-389380"/>
            <a:ext cx="2069749" cy="1482729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5" descr="A picture containing text, wall, indoor, electronics&#10;&#10;Description automatically generated">
            <a:extLst>
              <a:ext uri="{FF2B5EF4-FFF2-40B4-BE49-F238E27FC236}">
                <a16:creationId xmlns:a16="http://schemas.microsoft.com/office/drawing/2014/main" xmlns="" id="{66D875F2-3D08-411D-8F6D-076075675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3" r="4623" b="9623"/>
          <a:stretch/>
        </p:blipFill>
        <p:spPr>
          <a:xfrm>
            <a:off x="181154" y="2351775"/>
            <a:ext cx="3541171" cy="222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Google Shape;7207;p2"/>
          <p:cNvPicPr preferRelativeResize="0"/>
          <p:nvPr/>
        </p:nvPicPr>
        <p:blipFill rotWithShape="1">
          <a:blip r:embed="rId3">
            <a:alphaModFix/>
          </a:blip>
          <a:srcRect l="14827" t="26478" r="63235" b="35726"/>
          <a:stretch/>
        </p:blipFill>
        <p:spPr>
          <a:xfrm rot="743540">
            <a:off x="5469825" y="425349"/>
            <a:ext cx="2011750" cy="194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8" name="Google Shape;7208;p2"/>
          <p:cNvPicPr preferRelativeResize="0"/>
          <p:nvPr/>
        </p:nvPicPr>
        <p:blipFill rotWithShape="1">
          <a:blip r:embed="rId4">
            <a:alphaModFix amt="18000"/>
          </a:blip>
          <a:srcRect/>
          <a:stretch/>
        </p:blipFill>
        <p:spPr>
          <a:xfrm rot="-5399976">
            <a:off x="1604550" y="262359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209" name="Google Shape;7209;p2"/>
          <p:cNvSpPr txBox="1">
            <a:spLocks noGrp="1"/>
          </p:cNvSpPr>
          <p:nvPr>
            <p:ph type="title"/>
          </p:nvPr>
        </p:nvSpPr>
        <p:spPr>
          <a:xfrm>
            <a:off x="238137" y="531750"/>
            <a:ext cx="49641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100">
                <a:solidFill>
                  <a:srgbClr val="134F5C"/>
                </a:solidFill>
              </a:rPr>
              <a:t>INFORMAZIONE!</a:t>
            </a:r>
            <a:endParaRPr sz="6100">
              <a:solidFill>
                <a:srgbClr val="134F5C"/>
              </a:solidFill>
            </a:endParaRPr>
          </a:p>
        </p:txBody>
      </p:sp>
      <p:sp>
        <p:nvSpPr>
          <p:cNvPr id="7210" name="Google Shape;7210;p2"/>
          <p:cNvSpPr txBox="1">
            <a:spLocks noGrp="1"/>
          </p:cNvSpPr>
          <p:nvPr>
            <p:ph type="body" idx="1"/>
          </p:nvPr>
        </p:nvSpPr>
        <p:spPr>
          <a:xfrm>
            <a:off x="709725" y="1878350"/>
            <a:ext cx="4020900" cy="18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 sz="2100" dirty="0">
                <a:solidFill>
                  <a:srgbClr val="134F5C"/>
                </a:solidFill>
                <a:latin typeface="Century Gothic"/>
              </a:rPr>
              <a:t>I social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sono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un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ottimo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modo per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diffondere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notizie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di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attualità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anche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tra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i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giovani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, ma è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necessario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fare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attenzione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alle fake news!</a:t>
            </a:r>
            <a:endParaRPr lang="en-US" sz="2100">
              <a:solidFill>
                <a:srgbClr val="134F5C"/>
              </a:solidFill>
            </a:endParaRPr>
          </a:p>
        </p:txBody>
      </p:sp>
      <p:sp>
        <p:nvSpPr>
          <p:cNvPr id="7211" name="Google Shape;7211;p2"/>
          <p:cNvSpPr/>
          <p:nvPr/>
        </p:nvSpPr>
        <p:spPr>
          <a:xfrm rot="1518242" flipH="1">
            <a:off x="4924506" y="1861438"/>
            <a:ext cx="1000977" cy="572256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2" name="Google Shape;7212;p2"/>
          <p:cNvSpPr/>
          <p:nvPr/>
        </p:nvSpPr>
        <p:spPr>
          <a:xfrm rot="1496313" flipH="1">
            <a:off x="7074630" y="416534"/>
            <a:ext cx="1001008" cy="572237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3" name="Google Shape;7213;p2"/>
          <p:cNvPicPr preferRelativeResize="0"/>
          <p:nvPr/>
        </p:nvPicPr>
        <p:blipFill rotWithShape="1">
          <a:blip r:embed="rId3">
            <a:alphaModFix/>
          </a:blip>
          <a:srcRect l="61914" t="26736" r="16501" b="36036"/>
          <a:stretch/>
        </p:blipFill>
        <p:spPr>
          <a:xfrm rot="-1061709">
            <a:off x="6363550" y="2695413"/>
            <a:ext cx="1973651" cy="19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14" name="Google Shape;7214;p2"/>
          <p:cNvSpPr/>
          <p:nvPr/>
        </p:nvSpPr>
        <p:spPr>
          <a:xfrm rot="5898710" flipH="1">
            <a:off x="7915369" y="3867598"/>
            <a:ext cx="1000977" cy="5722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5" name="Google Shape;7215;p2"/>
          <p:cNvSpPr/>
          <p:nvPr/>
        </p:nvSpPr>
        <p:spPr>
          <a:xfrm rot="5943818" flipH="1">
            <a:off x="5735291" y="2791673"/>
            <a:ext cx="1001011" cy="57224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6" name="Google Shape;7216;p2"/>
          <p:cNvSpPr txBox="1">
            <a:spLocks noGrp="1"/>
          </p:cNvSpPr>
          <p:nvPr>
            <p:ph type="body" idx="1"/>
          </p:nvPr>
        </p:nvSpPr>
        <p:spPr>
          <a:xfrm>
            <a:off x="7504075" y="1893775"/>
            <a:ext cx="1525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 sz="1400">
                <a:solidFill>
                  <a:srgbClr val="134F5C"/>
                </a:solidFill>
              </a:rPr>
              <a:t>Crediti: @nxwss su instagram</a:t>
            </a:r>
            <a:endParaRPr sz="1400">
              <a:solidFill>
                <a:srgbClr val="134F5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" grpId="0"/>
      <p:bldP spid="7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1" name="Google Shape;7221;p3"/>
          <p:cNvSpPr txBox="1">
            <a:spLocks noGrp="1"/>
          </p:cNvSpPr>
          <p:nvPr>
            <p:ph type="subTitle" idx="1"/>
          </p:nvPr>
        </p:nvSpPr>
        <p:spPr>
          <a:xfrm>
            <a:off x="4639356" y="2106513"/>
            <a:ext cx="34716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dirty="0">
                <a:solidFill>
                  <a:srgbClr val="134F5C"/>
                </a:solidFill>
                <a:latin typeface="Century Gothic"/>
              </a:rPr>
              <a:t>I social e in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generale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tutto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il mondo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digitale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offrono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tantissimo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materiale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utile per lo studio e </a:t>
            </a:r>
            <a:r>
              <a:rPr lang="en" sz="2100" dirty="0" err="1">
                <a:solidFill>
                  <a:srgbClr val="134F5C"/>
                </a:solidFill>
                <a:latin typeface="Century Gothic"/>
              </a:rPr>
              <a:t>l’approfondimento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!</a:t>
            </a:r>
            <a:endParaRPr lang="en-US" sz="2100" dirty="0">
              <a:solidFill>
                <a:srgbClr val="134F5C"/>
              </a:solidFill>
              <a:latin typeface="Century Gothic"/>
            </a:endParaRPr>
          </a:p>
        </p:txBody>
      </p:sp>
      <p:sp>
        <p:nvSpPr>
          <p:cNvPr id="7222" name="Google Shape;7222;p3"/>
          <p:cNvSpPr txBox="1">
            <a:spLocks noGrp="1"/>
          </p:cNvSpPr>
          <p:nvPr>
            <p:ph type="title"/>
          </p:nvPr>
        </p:nvSpPr>
        <p:spPr>
          <a:xfrm>
            <a:off x="4639349" y="1178313"/>
            <a:ext cx="40047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6100">
                <a:solidFill>
                  <a:srgbClr val="134F5C"/>
                </a:solidFill>
              </a:rPr>
              <a:t>ISTRUZIONE!</a:t>
            </a:r>
            <a:endParaRPr sz="6100">
              <a:solidFill>
                <a:srgbClr val="134F5C"/>
              </a:solidFill>
            </a:endParaRPr>
          </a:p>
        </p:txBody>
      </p:sp>
      <p:grpSp>
        <p:nvGrpSpPr>
          <p:cNvPr id="7223" name="Google Shape;7223;p3"/>
          <p:cNvGrpSpPr/>
          <p:nvPr/>
        </p:nvGrpSpPr>
        <p:grpSpPr>
          <a:xfrm>
            <a:off x="499953" y="1157433"/>
            <a:ext cx="3725364" cy="2828623"/>
            <a:chOff x="4864028" y="1601124"/>
            <a:chExt cx="3366800" cy="2564249"/>
          </a:xfrm>
        </p:grpSpPr>
        <p:grpSp>
          <p:nvGrpSpPr>
            <p:cNvPr id="7224" name="Google Shape;7224;p3"/>
            <p:cNvGrpSpPr/>
            <p:nvPr/>
          </p:nvGrpSpPr>
          <p:grpSpPr>
            <a:xfrm>
              <a:off x="4864028" y="1601124"/>
              <a:ext cx="3366800" cy="2564249"/>
              <a:chOff x="3578510" y="1419647"/>
              <a:chExt cx="4021500" cy="3062887"/>
            </a:xfrm>
          </p:grpSpPr>
          <p:sp>
            <p:nvSpPr>
              <p:cNvPr id="7225" name="Google Shape;7225;p3"/>
              <p:cNvSpPr/>
              <p:nvPr/>
            </p:nvSpPr>
            <p:spPr>
              <a:xfrm>
                <a:off x="3716658" y="1548119"/>
                <a:ext cx="3748500" cy="22857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6" name="Google Shape;7226;p3"/>
              <p:cNvSpPr/>
              <p:nvPr/>
            </p:nvSpPr>
            <p:spPr>
              <a:xfrm>
                <a:off x="3578510" y="1419647"/>
                <a:ext cx="4021500" cy="2544300"/>
              </a:xfrm>
              <a:prstGeom prst="roundRect">
                <a:avLst>
                  <a:gd name="adj" fmla="val 3857"/>
                </a:avLst>
              </a:prstGeom>
              <a:noFill/>
              <a:ln w="19050" cap="flat" cmpd="sng">
                <a:solidFill>
                  <a:srgbClr val="134F5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7" name="Google Shape;7227;p3"/>
              <p:cNvSpPr/>
              <p:nvPr/>
            </p:nvSpPr>
            <p:spPr>
              <a:xfrm>
                <a:off x="4900908" y="3963886"/>
                <a:ext cx="1373274" cy="518648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noFill/>
              <a:ln w="19050" cap="flat" cmpd="sng">
                <a:solidFill>
                  <a:srgbClr val="134F5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228" name="Google Shape;7228;p3"/>
              <p:cNvCxnSpPr/>
              <p:nvPr/>
            </p:nvCxnSpPr>
            <p:spPr>
              <a:xfrm>
                <a:off x="4915750" y="4433452"/>
                <a:ext cx="13533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34F5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7229" name="Google Shape;7229;p3"/>
            <p:cNvPicPr preferRelativeResize="0"/>
            <p:nvPr/>
          </p:nvPicPr>
          <p:blipFill rotWithShape="1">
            <a:blip r:embed="rId3">
              <a:alphaModFix/>
            </a:blip>
            <a:srcRect b="11031"/>
            <a:stretch/>
          </p:blipFill>
          <p:spPr>
            <a:xfrm>
              <a:off x="4983777" y="1693401"/>
              <a:ext cx="3127302" cy="1936524"/>
            </a:xfrm>
            <a:prstGeom prst="rect">
              <a:avLst/>
            </a:prstGeom>
            <a:noFill/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7230" name="Google Shape;7230;p3"/>
            <p:cNvPicPr preferRelativeResize="0"/>
            <p:nvPr/>
          </p:nvPicPr>
          <p:blipFill rotWithShape="1">
            <a:blip r:embed="rId4">
              <a:alphaModFix amt="55000"/>
            </a:blip>
            <a:srcRect b="11031"/>
            <a:stretch/>
          </p:blipFill>
          <p:spPr>
            <a:xfrm>
              <a:off x="4983777" y="1693401"/>
              <a:ext cx="3127302" cy="1936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31" name="Google Shape;7231;p3"/>
          <p:cNvPicPr preferRelativeResize="0"/>
          <p:nvPr/>
        </p:nvPicPr>
        <p:blipFill rotWithShape="1">
          <a:blip r:embed="rId5">
            <a:alphaModFix/>
          </a:blip>
          <a:srcRect l="1861" t="1603" r="8234"/>
          <a:stretch/>
        </p:blipFill>
        <p:spPr>
          <a:xfrm>
            <a:off x="636925" y="1256888"/>
            <a:ext cx="3453224" cy="21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7232" name="Google Shape;7232;p3"/>
          <p:cNvSpPr txBox="1">
            <a:spLocks noGrp="1"/>
          </p:cNvSpPr>
          <p:nvPr>
            <p:ph type="body" idx="4294967295"/>
          </p:nvPr>
        </p:nvSpPr>
        <p:spPr>
          <a:xfrm>
            <a:off x="988975" y="3700725"/>
            <a:ext cx="1525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1400">
                <a:solidFill>
                  <a:srgbClr val="134F5C"/>
                </a:solidFill>
              </a:rPr>
              <a:t>Crediti: it.wikipedia.org</a:t>
            </a:r>
            <a:endParaRPr sz="1400">
              <a:solidFill>
                <a:srgbClr val="134F5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1" grpId="0"/>
      <p:bldP spid="72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7" name="Google Shape;7237;p4"/>
          <p:cNvSpPr txBox="1">
            <a:spLocks noGrp="1"/>
          </p:cNvSpPr>
          <p:nvPr>
            <p:ph type="subTitle" idx="1"/>
          </p:nvPr>
        </p:nvSpPr>
        <p:spPr>
          <a:xfrm>
            <a:off x="5403154" y="2086888"/>
            <a:ext cx="33282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dirty="0">
                <a:solidFill>
                  <a:srgbClr val="134F5C"/>
                </a:solidFill>
                <a:latin typeface="Century Gothic"/>
              </a:rPr>
              <a:t>I social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rappresentano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anche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un mezzo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utilissimo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per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quanto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riguarda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la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sensibilizzazione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su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diversi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temi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 di </a:t>
            </a:r>
            <a:r>
              <a:rPr lang="en" sz="2100" err="1">
                <a:solidFill>
                  <a:srgbClr val="134F5C"/>
                </a:solidFill>
                <a:latin typeface="Century Gothic"/>
              </a:rPr>
              <a:t>attualità</a:t>
            </a:r>
            <a:r>
              <a:rPr lang="en" sz="2100" dirty="0">
                <a:solidFill>
                  <a:srgbClr val="134F5C"/>
                </a:solidFill>
                <a:latin typeface="Century Gothic"/>
              </a:rPr>
              <a:t>!</a:t>
            </a:r>
            <a:endParaRPr lang="en-US" sz="2100" dirty="0">
              <a:solidFill>
                <a:srgbClr val="134F5C"/>
              </a:solidFill>
              <a:latin typeface="Century Gothic"/>
            </a:endParaRPr>
          </a:p>
        </p:txBody>
      </p:sp>
      <p:sp>
        <p:nvSpPr>
          <p:cNvPr id="7238" name="Google Shape;7238;p4"/>
          <p:cNvSpPr txBox="1">
            <a:spLocks noGrp="1"/>
          </p:cNvSpPr>
          <p:nvPr>
            <p:ph type="title"/>
          </p:nvPr>
        </p:nvSpPr>
        <p:spPr>
          <a:xfrm>
            <a:off x="1390650" y="616400"/>
            <a:ext cx="63627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6100">
                <a:solidFill>
                  <a:srgbClr val="134F5C"/>
                </a:solidFill>
              </a:rPr>
              <a:t>SENSIBILIZZAZIONE!</a:t>
            </a:r>
            <a:endParaRPr sz="6100">
              <a:solidFill>
                <a:srgbClr val="134F5C"/>
              </a:solidFill>
            </a:endParaRPr>
          </a:p>
        </p:txBody>
      </p:sp>
      <p:grpSp>
        <p:nvGrpSpPr>
          <p:cNvPr id="7239" name="Google Shape;7239;p4"/>
          <p:cNvGrpSpPr/>
          <p:nvPr/>
        </p:nvGrpSpPr>
        <p:grpSpPr>
          <a:xfrm rot="5400000">
            <a:off x="1945116" y="1137641"/>
            <a:ext cx="2719707" cy="3861701"/>
            <a:chOff x="1835466" y="929768"/>
            <a:chExt cx="2388300" cy="3284100"/>
          </a:xfrm>
        </p:grpSpPr>
        <p:sp>
          <p:nvSpPr>
            <p:cNvPr id="7240" name="Google Shape;7240;p4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4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4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3" name="Google Shape;7243;p4"/>
          <p:cNvSpPr txBox="1">
            <a:spLocks noGrp="1"/>
          </p:cNvSpPr>
          <p:nvPr>
            <p:ph type="body" idx="4294967295"/>
          </p:nvPr>
        </p:nvSpPr>
        <p:spPr>
          <a:xfrm>
            <a:off x="1674775" y="4428350"/>
            <a:ext cx="2668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1400">
                <a:solidFill>
                  <a:srgbClr val="134F5C"/>
                </a:solidFill>
              </a:rPr>
              <a:t>Crediti: Susanna Maggi  su Youtube</a:t>
            </a:r>
            <a:endParaRPr sz="1400">
              <a:solidFill>
                <a:srgbClr val="134F5C"/>
              </a:solidFill>
            </a:endParaRPr>
          </a:p>
        </p:txBody>
      </p:sp>
      <p:pic>
        <p:nvPicPr>
          <p:cNvPr id="7244" name="Google Shape;7244;p4">
            <a:hlinkClick r:id="rId3"/>
          </p:cNvPr>
          <p:cNvPicPr preferRelativeResize="0"/>
          <p:nvPr/>
        </p:nvPicPr>
        <p:blipFill rotWithShape="1">
          <a:blip r:embed="rId4"/>
          <a:srcRect t="4668" b="4668"/>
          <a:stretch/>
        </p:blipFill>
        <p:spPr>
          <a:xfrm>
            <a:off x="1587290" y="1905499"/>
            <a:ext cx="3408295" cy="233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45" name="Google Shape;7245;p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7" grpId="0"/>
      <p:bldP spid="72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60803DA-9385-4E71-B381-7AA7F1C3B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71" r="148" b="-199"/>
          <a:stretch/>
        </p:blipFill>
        <p:spPr>
          <a:xfrm>
            <a:off x="957532" y="281437"/>
            <a:ext cx="7239735" cy="457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162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4"/>
          <p:cNvSpPr txBox="1">
            <a:spLocks noGrp="1"/>
          </p:cNvSpPr>
          <p:nvPr>
            <p:ph type="title"/>
          </p:nvPr>
        </p:nvSpPr>
        <p:spPr>
          <a:xfrm>
            <a:off x="318526" y="3603484"/>
            <a:ext cx="2952040" cy="983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entury Gothic"/>
              </a:rPr>
              <a:t>DEFINIZIONE DI PRIVACY</a:t>
            </a:r>
            <a:endParaRPr lang="en-US" dirty="0"/>
          </a:p>
        </p:txBody>
      </p:sp>
      <p:sp>
        <p:nvSpPr>
          <p:cNvPr id="632" name="Google Shape;632;p34"/>
          <p:cNvSpPr txBox="1">
            <a:spLocks noGrp="1"/>
          </p:cNvSpPr>
          <p:nvPr>
            <p:ph type="body" idx="1"/>
          </p:nvPr>
        </p:nvSpPr>
        <p:spPr>
          <a:xfrm rot="782396">
            <a:off x="1777910" y="818532"/>
            <a:ext cx="6783786" cy="2542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it-IT" sz="1600" dirty="0">
                <a:latin typeface="Century Gothic"/>
              </a:rPr>
              <a:t>Con il termine “</a:t>
            </a:r>
            <a:r>
              <a:rPr lang="it-IT" sz="1600" b="1" dirty="0">
                <a:latin typeface="Century Gothic"/>
              </a:rPr>
              <a:t>privacy</a:t>
            </a:r>
            <a:r>
              <a:rPr lang="it-IT" sz="1600" dirty="0">
                <a:latin typeface="Century Gothic"/>
              </a:rPr>
              <a:t>” si intende il diritto di una persona di poter mantenere riservate le informazioni riguardanti la propria vita privata.</a:t>
            </a:r>
          </a:p>
          <a:p>
            <a:pPr marL="152400" indent="0">
              <a:buNone/>
            </a:pPr>
            <a:endParaRPr lang="it-IT" sz="1600" dirty="0">
              <a:latin typeface="Century Gothic"/>
            </a:endParaRPr>
          </a:p>
          <a:p>
            <a:pPr marL="152400" indent="0">
              <a:buNone/>
            </a:pPr>
            <a:r>
              <a:rPr lang="it-IT" sz="1600" dirty="0">
                <a:latin typeface="Century Gothic"/>
              </a:rPr>
              <a:t>Occorre specificare che il diritto alla privacy non va confuso con il </a:t>
            </a:r>
            <a:r>
              <a:rPr lang="it-IT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diritto al segreto </a:t>
            </a:r>
            <a:r>
              <a:rPr lang="it-IT" sz="1600" dirty="0">
                <a:latin typeface="Century Gothic"/>
              </a:rPr>
              <a:t>e nemmeno con il </a:t>
            </a:r>
            <a:r>
              <a:rPr lang="it-IT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diritto alla protezione dei dati personali</a:t>
            </a:r>
            <a:r>
              <a:rPr lang="it-IT" sz="1600" dirty="0">
                <a:latin typeface="Century Gothic"/>
              </a:rPr>
              <a:t>, che concerne le notizie relative alla vita dell’individuo. </a:t>
            </a:r>
            <a:endParaRPr sz="1600" dirty="0"/>
          </a:p>
        </p:txBody>
      </p:sp>
      <p:pic>
        <p:nvPicPr>
          <p:cNvPr id="2" name="Picture 2" descr="A picture containing text, wall, indoor, floor&#10;&#10;Description automatically generated">
            <a:extLst>
              <a:ext uri="{FF2B5EF4-FFF2-40B4-BE49-F238E27FC236}">
                <a16:creationId xmlns:a16="http://schemas.microsoft.com/office/drawing/2014/main" xmlns="" id="{09F3A952-FAEB-4973-9C50-1006F64E7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05" t="19728" r="7921" b="6803"/>
          <a:stretch/>
        </p:blipFill>
        <p:spPr>
          <a:xfrm>
            <a:off x="319003" y="2610569"/>
            <a:ext cx="3624834" cy="232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2436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" grpId="0" animBg="1"/>
      <p:bldP spid="6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9"/>
          <p:cNvSpPr txBox="1">
            <a:spLocks noGrp="1"/>
          </p:cNvSpPr>
          <p:nvPr>
            <p:ph type="title"/>
          </p:nvPr>
        </p:nvSpPr>
        <p:spPr>
          <a:xfrm>
            <a:off x="5012233" y="794899"/>
            <a:ext cx="2141672" cy="935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dirty="0">
                <a:latin typeface="Century Gothic"/>
              </a:rPr>
              <a:t>LE SANZIONI</a:t>
            </a:r>
            <a:r>
              <a:rPr lang="it-IT" b="1" dirty="0"/>
              <a:t> </a:t>
            </a:r>
            <a:endParaRPr dirty="0"/>
          </a:p>
        </p:txBody>
      </p:sp>
      <p:sp>
        <p:nvSpPr>
          <p:cNvPr id="4" name="Sottotitolo 3"/>
          <p:cNvSpPr>
            <a:spLocks noGrp="1"/>
          </p:cNvSpPr>
          <p:nvPr>
            <p:ph type="body" idx="1"/>
          </p:nvPr>
        </p:nvSpPr>
        <p:spPr>
          <a:xfrm>
            <a:off x="604307" y="465081"/>
            <a:ext cx="4220898" cy="4860928"/>
          </a:xfrm>
        </p:spPr>
        <p:txBody>
          <a:bodyPr/>
          <a:lstStyle/>
          <a:p>
            <a:pPr marL="152400" indent="0" algn="just">
              <a:buNone/>
            </a:pPr>
            <a:r>
              <a:rPr lang="it-IT" dirty="0">
                <a:latin typeface="Century Gothic"/>
              </a:rPr>
              <a:t>I </a:t>
            </a:r>
            <a:r>
              <a:rPr lang="it-IT" b="1" dirty="0">
                <a:latin typeface="Century Gothic"/>
              </a:rPr>
              <a:t>rischi</a:t>
            </a:r>
            <a:r>
              <a:rPr lang="it-IT" dirty="0">
                <a:latin typeface="Century Gothic"/>
              </a:rPr>
              <a:t> cui si può incorrere in caso di violazione della privacy sono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molto elevati </a:t>
            </a:r>
            <a:r>
              <a:rPr lang="it-IT" dirty="0">
                <a:latin typeface="Century Gothic"/>
              </a:rPr>
              <a:t>e sottovalutarli potrebbe costare caro agli individui o agli enti inadempienti</a:t>
            </a:r>
          </a:p>
          <a:p>
            <a:pPr marL="152400" indent="0" algn="just">
              <a:buNone/>
            </a:pPr>
            <a:endParaRPr lang="it-IT" dirty="0">
              <a:latin typeface="Century Gothic"/>
            </a:endParaRPr>
          </a:p>
          <a:p>
            <a:pPr marL="152400" indent="0" algn="just">
              <a:buNone/>
            </a:pPr>
            <a:r>
              <a:rPr lang="it-IT" dirty="0">
                <a:latin typeface="Century Gothic"/>
              </a:rPr>
              <a:t>Nel decidere la tipologia di sanzione da comminare, le </a:t>
            </a:r>
            <a:r>
              <a:rPr lang="it-IT" dirty="0" err="1">
                <a:latin typeface="Century Gothic"/>
              </a:rPr>
              <a:t>autorita</a:t>
            </a:r>
            <a:r>
              <a:rPr lang="it-IT" dirty="0">
                <a:latin typeface="Century Gothic"/>
              </a:rPr>
              <a:t>̀ di controllo devono tenere conto di diversi elementi, tra cui:</a:t>
            </a:r>
          </a:p>
          <a:p>
            <a:pPr marL="152400" indent="0" algn="just">
              <a:buNone/>
            </a:pPr>
            <a:endParaRPr lang="it-IT" dirty="0">
              <a:latin typeface="Century Gothic"/>
            </a:endParaRPr>
          </a:p>
          <a:p>
            <a:pPr lvl="0" algn="just"/>
            <a:r>
              <a:rPr lang="it-IT" dirty="0">
                <a:latin typeface="Century Gothic"/>
              </a:rPr>
              <a:t>la natura, la gravità e la durata della violazione;</a:t>
            </a:r>
          </a:p>
          <a:p>
            <a:pPr lvl="0" algn="just"/>
            <a:r>
              <a:rPr lang="it-IT" dirty="0">
                <a:latin typeface="Century Gothic"/>
              </a:rPr>
              <a:t>il carattere doloso o colposo della violazione;</a:t>
            </a:r>
          </a:p>
          <a:p>
            <a:pPr lvl="0" algn="just"/>
            <a:r>
              <a:rPr lang="it-IT" dirty="0">
                <a:latin typeface="Century Gothic"/>
              </a:rPr>
              <a:t>il grado di </a:t>
            </a:r>
            <a:r>
              <a:rPr lang="it-IT" dirty="0" err="1">
                <a:latin typeface="Century Gothic"/>
              </a:rPr>
              <a:t>responsabilita</a:t>
            </a:r>
            <a:r>
              <a:rPr lang="it-IT" dirty="0">
                <a:latin typeface="Century Gothic"/>
              </a:rPr>
              <a:t>̀;</a:t>
            </a:r>
          </a:p>
          <a:p>
            <a:pPr lvl="0" algn="just"/>
            <a:r>
              <a:rPr lang="it-IT" dirty="0">
                <a:latin typeface="Century Gothic"/>
              </a:rPr>
              <a:t>eventuali precedenti violazioni;</a:t>
            </a:r>
          </a:p>
          <a:p>
            <a:pPr lvl="0" algn="just"/>
            <a:r>
              <a:rPr lang="it-IT" dirty="0">
                <a:latin typeface="Century Gothic"/>
              </a:rPr>
              <a:t>le categorie di dati personali interessate dalla violazione;</a:t>
            </a:r>
          </a:p>
          <a:p>
            <a:pPr lvl="0" algn="just"/>
            <a:r>
              <a:rPr lang="it-IT" dirty="0">
                <a:latin typeface="Century Gothic"/>
              </a:rPr>
              <a:t>la maniera in cui l’</a:t>
            </a:r>
            <a:r>
              <a:rPr lang="it-IT" dirty="0" err="1">
                <a:latin typeface="Century Gothic"/>
              </a:rPr>
              <a:t>autorita</a:t>
            </a:r>
            <a:r>
              <a:rPr lang="it-IT" dirty="0">
                <a:latin typeface="Century Gothic"/>
              </a:rPr>
              <a:t>̀ di controllo ha preso conoscenza della violazione;</a:t>
            </a:r>
          </a:p>
          <a:p>
            <a:pPr lvl="0" algn="just"/>
            <a:r>
              <a:rPr lang="it-IT" dirty="0">
                <a:latin typeface="Century Gothic"/>
              </a:rPr>
              <a:t>eventuali altri fattori aggravanti o attenuanti.</a:t>
            </a:r>
          </a:p>
          <a:p>
            <a:pPr lvl="0" algn="just"/>
            <a:endParaRPr lang="it-IT" dirty="0">
              <a:latin typeface="Century Gothic"/>
            </a:endParaRPr>
          </a:p>
          <a:p>
            <a:pPr marL="152400" indent="0" algn="just">
              <a:buNone/>
            </a:pPr>
            <a:r>
              <a:rPr lang="it-IT" dirty="0">
                <a:latin typeface="Century Gothic"/>
              </a:rPr>
              <a:t>Queste sanzioni possono portare a gravi conseguenze, come ad esempio: la limitazione, la sospensione o addirittura il blocco dei profili su internet, ma anche sanzioni penali.</a:t>
            </a:r>
          </a:p>
          <a:p>
            <a:pPr algn="l"/>
            <a:endParaRPr lang="it-IT" sz="1100" dirty="0">
              <a:latin typeface="Century Gothic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 flipH="1">
            <a:off x="9431078" y="1573619"/>
            <a:ext cx="63796" cy="185331"/>
          </a:xfrm>
        </p:spPr>
        <p:txBody>
          <a:bodyPr/>
          <a:lstStyle/>
          <a:p>
            <a:r>
              <a:rPr lang="it-IT" dirty="0"/>
              <a:t>  </a:t>
            </a:r>
          </a:p>
        </p:txBody>
      </p:sp>
      <p:grpSp>
        <p:nvGrpSpPr>
          <p:cNvPr id="928" name="Google Shape;928;p39"/>
          <p:cNvGrpSpPr/>
          <p:nvPr/>
        </p:nvGrpSpPr>
        <p:grpSpPr>
          <a:xfrm>
            <a:off x="7965579" y="193357"/>
            <a:ext cx="1103993" cy="1071917"/>
            <a:chOff x="4971334" y="1106366"/>
            <a:chExt cx="3760604" cy="3761407"/>
          </a:xfrm>
        </p:grpSpPr>
        <p:sp>
          <p:nvSpPr>
            <p:cNvPr id="929" name="Google Shape;929;p39"/>
            <p:cNvSpPr/>
            <p:nvPr/>
          </p:nvSpPr>
          <p:spPr>
            <a:xfrm>
              <a:off x="6394434" y="2766769"/>
              <a:ext cx="368527" cy="474380"/>
            </a:xfrm>
            <a:custGeom>
              <a:avLst/>
              <a:gdLst/>
              <a:ahLst/>
              <a:cxnLst/>
              <a:rect l="l" t="t" r="r" b="b"/>
              <a:pathLst>
                <a:path w="17881" h="23017" extrusionOk="0">
                  <a:moveTo>
                    <a:pt x="17880" y="0"/>
                  </a:moveTo>
                  <a:lnTo>
                    <a:pt x="17880" y="0"/>
                  </a:lnTo>
                  <a:cubicBezTo>
                    <a:pt x="17780" y="67"/>
                    <a:pt x="17714" y="134"/>
                    <a:pt x="17647" y="234"/>
                  </a:cubicBezTo>
                  <a:cubicBezTo>
                    <a:pt x="17513" y="401"/>
                    <a:pt x="17347" y="634"/>
                    <a:pt x="17146" y="901"/>
                  </a:cubicBezTo>
                  <a:lnTo>
                    <a:pt x="15278" y="3403"/>
                  </a:lnTo>
                  <a:cubicBezTo>
                    <a:pt x="13744" y="5538"/>
                    <a:pt x="11576" y="8473"/>
                    <a:pt x="9107" y="11676"/>
                  </a:cubicBezTo>
                  <a:cubicBezTo>
                    <a:pt x="6672" y="14878"/>
                    <a:pt x="4404" y="17747"/>
                    <a:pt x="2736" y="19748"/>
                  </a:cubicBezTo>
                  <a:cubicBezTo>
                    <a:pt x="1902" y="20782"/>
                    <a:pt x="1202" y="21583"/>
                    <a:pt x="735" y="22150"/>
                  </a:cubicBezTo>
                  <a:lnTo>
                    <a:pt x="168" y="22783"/>
                  </a:lnTo>
                  <a:cubicBezTo>
                    <a:pt x="101" y="22850"/>
                    <a:pt x="34" y="22950"/>
                    <a:pt x="1" y="23017"/>
                  </a:cubicBezTo>
                  <a:cubicBezTo>
                    <a:pt x="68" y="22950"/>
                    <a:pt x="134" y="22884"/>
                    <a:pt x="201" y="22817"/>
                  </a:cubicBezTo>
                  <a:lnTo>
                    <a:pt x="801" y="22216"/>
                  </a:lnTo>
                  <a:cubicBezTo>
                    <a:pt x="1335" y="21649"/>
                    <a:pt x="2036" y="20849"/>
                    <a:pt x="2870" y="19848"/>
                  </a:cubicBezTo>
                  <a:cubicBezTo>
                    <a:pt x="4604" y="17847"/>
                    <a:pt x="6872" y="15011"/>
                    <a:pt x="9308" y="11809"/>
                  </a:cubicBezTo>
                  <a:cubicBezTo>
                    <a:pt x="11743" y="8607"/>
                    <a:pt x="13911" y="5638"/>
                    <a:pt x="15445" y="3503"/>
                  </a:cubicBezTo>
                  <a:cubicBezTo>
                    <a:pt x="16212" y="2436"/>
                    <a:pt x="16813" y="1568"/>
                    <a:pt x="17247" y="934"/>
                  </a:cubicBezTo>
                  <a:lnTo>
                    <a:pt x="17714" y="234"/>
                  </a:lnTo>
                  <a:cubicBezTo>
                    <a:pt x="17780" y="167"/>
                    <a:pt x="17814" y="67"/>
                    <a:pt x="17880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6977429" y="1735527"/>
              <a:ext cx="30956" cy="205585"/>
            </a:xfrm>
            <a:custGeom>
              <a:avLst/>
              <a:gdLst/>
              <a:ahLst/>
              <a:cxnLst/>
              <a:rect l="l" t="t" r="r" b="b"/>
              <a:pathLst>
                <a:path w="1502" h="9975" extrusionOk="0">
                  <a:moveTo>
                    <a:pt x="1468" y="1"/>
                  </a:moveTo>
                  <a:cubicBezTo>
                    <a:pt x="1402" y="1"/>
                    <a:pt x="1035" y="2202"/>
                    <a:pt x="635" y="4971"/>
                  </a:cubicBezTo>
                  <a:cubicBezTo>
                    <a:pt x="268" y="7740"/>
                    <a:pt x="1" y="9974"/>
                    <a:pt x="67" y="9974"/>
                  </a:cubicBezTo>
                  <a:cubicBezTo>
                    <a:pt x="134" y="9974"/>
                    <a:pt x="468" y="7773"/>
                    <a:pt x="868" y="5004"/>
                  </a:cubicBezTo>
                  <a:cubicBezTo>
                    <a:pt x="1235" y="2269"/>
                    <a:pt x="1502" y="1"/>
                    <a:pt x="1468" y="1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278562" y="1675717"/>
              <a:ext cx="589199" cy="459273"/>
            </a:xfrm>
            <a:custGeom>
              <a:avLst/>
              <a:gdLst/>
              <a:ahLst/>
              <a:cxnLst/>
              <a:rect l="l" t="t" r="r" b="b"/>
              <a:pathLst>
                <a:path w="28588" h="22284" extrusionOk="0">
                  <a:moveTo>
                    <a:pt x="28587" y="1"/>
                  </a:moveTo>
                  <a:lnTo>
                    <a:pt x="28587" y="1"/>
                  </a:lnTo>
                  <a:cubicBezTo>
                    <a:pt x="28487" y="67"/>
                    <a:pt x="28387" y="167"/>
                    <a:pt x="28320" y="234"/>
                  </a:cubicBezTo>
                  <a:lnTo>
                    <a:pt x="27486" y="868"/>
                  </a:lnTo>
                  <a:lnTo>
                    <a:pt x="24384" y="3203"/>
                  </a:lnTo>
                  <a:lnTo>
                    <a:pt x="14277" y="11075"/>
                  </a:lnTo>
                  <a:lnTo>
                    <a:pt x="4170" y="18947"/>
                  </a:lnTo>
                  <a:lnTo>
                    <a:pt x="1134" y="21383"/>
                  </a:lnTo>
                  <a:lnTo>
                    <a:pt x="300" y="22016"/>
                  </a:lnTo>
                  <a:cubicBezTo>
                    <a:pt x="200" y="22116"/>
                    <a:pt x="100" y="22183"/>
                    <a:pt x="0" y="22283"/>
                  </a:cubicBezTo>
                  <a:cubicBezTo>
                    <a:pt x="134" y="22216"/>
                    <a:pt x="234" y="22150"/>
                    <a:pt x="334" y="22083"/>
                  </a:cubicBezTo>
                  <a:lnTo>
                    <a:pt x="1168" y="21449"/>
                  </a:lnTo>
                  <a:lnTo>
                    <a:pt x="4237" y="19081"/>
                  </a:lnTo>
                  <a:lnTo>
                    <a:pt x="14344" y="11242"/>
                  </a:lnTo>
                  <a:lnTo>
                    <a:pt x="24451" y="3336"/>
                  </a:lnTo>
                  <a:lnTo>
                    <a:pt x="27486" y="935"/>
                  </a:lnTo>
                  <a:cubicBezTo>
                    <a:pt x="27853" y="634"/>
                    <a:pt x="28120" y="434"/>
                    <a:pt x="28320" y="267"/>
                  </a:cubicBezTo>
                  <a:cubicBezTo>
                    <a:pt x="28420" y="167"/>
                    <a:pt x="28521" y="101"/>
                    <a:pt x="28587" y="1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342494" y="2241503"/>
              <a:ext cx="941197" cy="73681"/>
            </a:xfrm>
            <a:custGeom>
              <a:avLst/>
              <a:gdLst/>
              <a:ahLst/>
              <a:cxnLst/>
              <a:rect l="l" t="t" r="r" b="b"/>
              <a:pathLst>
                <a:path w="45667" h="3575" extrusionOk="0">
                  <a:moveTo>
                    <a:pt x="45652" y="0"/>
                  </a:moveTo>
                  <a:cubicBezTo>
                    <a:pt x="45218" y="0"/>
                    <a:pt x="35183" y="723"/>
                    <a:pt x="22850" y="1669"/>
                  </a:cubicBezTo>
                  <a:cubicBezTo>
                    <a:pt x="10241" y="2670"/>
                    <a:pt x="0" y="3504"/>
                    <a:pt x="34" y="3571"/>
                  </a:cubicBezTo>
                  <a:cubicBezTo>
                    <a:pt x="34" y="3574"/>
                    <a:pt x="52" y="3575"/>
                    <a:pt x="88" y="3575"/>
                  </a:cubicBezTo>
                  <a:cubicBezTo>
                    <a:pt x="901" y="3575"/>
                    <a:pt x="10774" y="2861"/>
                    <a:pt x="22850" y="1903"/>
                  </a:cubicBezTo>
                  <a:cubicBezTo>
                    <a:pt x="35459" y="936"/>
                    <a:pt x="45666" y="68"/>
                    <a:pt x="45666" y="2"/>
                  </a:cubicBezTo>
                  <a:cubicBezTo>
                    <a:pt x="45666" y="1"/>
                    <a:pt x="45661" y="0"/>
                    <a:pt x="45652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304675" y="2556382"/>
              <a:ext cx="398082" cy="202885"/>
            </a:xfrm>
            <a:custGeom>
              <a:avLst/>
              <a:gdLst/>
              <a:ahLst/>
              <a:cxnLst/>
              <a:rect l="l" t="t" r="r" b="b"/>
              <a:pathLst>
                <a:path w="19315" h="9844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68"/>
                    <a:pt x="4304" y="2303"/>
                    <a:pt x="9608" y="5005"/>
                  </a:cubicBezTo>
                  <a:cubicBezTo>
                    <a:pt x="14832" y="7699"/>
                    <a:pt x="19117" y="9843"/>
                    <a:pt x="19277" y="9843"/>
                  </a:cubicBezTo>
                  <a:cubicBezTo>
                    <a:pt x="19279" y="9843"/>
                    <a:pt x="19281" y="9843"/>
                    <a:pt x="19281" y="9842"/>
                  </a:cubicBezTo>
                  <a:cubicBezTo>
                    <a:pt x="19315" y="9775"/>
                    <a:pt x="15011" y="7573"/>
                    <a:pt x="9708" y="4838"/>
                  </a:cubicBezTo>
                  <a:cubicBezTo>
                    <a:pt x="4412" y="2124"/>
                    <a:pt x="68" y="1"/>
                    <a:pt x="2" y="1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6255564" y="1485961"/>
              <a:ext cx="381574" cy="558284"/>
            </a:xfrm>
            <a:custGeom>
              <a:avLst/>
              <a:gdLst/>
              <a:ahLst/>
              <a:cxnLst/>
              <a:rect l="l" t="t" r="r" b="b"/>
              <a:pathLst>
                <a:path w="18514" h="2708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134" y="301"/>
                  </a:cubicBezTo>
                  <a:cubicBezTo>
                    <a:pt x="268" y="501"/>
                    <a:pt x="434" y="768"/>
                    <a:pt x="668" y="1102"/>
                  </a:cubicBezTo>
                  <a:cubicBezTo>
                    <a:pt x="1102" y="1802"/>
                    <a:pt x="1735" y="2836"/>
                    <a:pt x="2536" y="4071"/>
                  </a:cubicBezTo>
                  <a:cubicBezTo>
                    <a:pt x="4137" y="6572"/>
                    <a:pt x="6405" y="10008"/>
                    <a:pt x="8974" y="13744"/>
                  </a:cubicBezTo>
                  <a:cubicBezTo>
                    <a:pt x="11509" y="17480"/>
                    <a:pt x="13877" y="20816"/>
                    <a:pt x="15645" y="23218"/>
                  </a:cubicBezTo>
                  <a:cubicBezTo>
                    <a:pt x="16513" y="24418"/>
                    <a:pt x="17213" y="25386"/>
                    <a:pt x="17713" y="26053"/>
                  </a:cubicBezTo>
                  <a:lnTo>
                    <a:pt x="18314" y="26820"/>
                  </a:lnTo>
                  <a:cubicBezTo>
                    <a:pt x="18381" y="26920"/>
                    <a:pt x="18447" y="26987"/>
                    <a:pt x="18514" y="27087"/>
                  </a:cubicBezTo>
                  <a:cubicBezTo>
                    <a:pt x="18481" y="26987"/>
                    <a:pt x="18414" y="26887"/>
                    <a:pt x="18347" y="26787"/>
                  </a:cubicBezTo>
                  <a:lnTo>
                    <a:pt x="17813" y="25986"/>
                  </a:lnTo>
                  <a:lnTo>
                    <a:pt x="15779" y="23118"/>
                  </a:lnTo>
                  <a:cubicBezTo>
                    <a:pt x="14077" y="20716"/>
                    <a:pt x="11709" y="17347"/>
                    <a:pt x="9141" y="13611"/>
                  </a:cubicBezTo>
                  <a:cubicBezTo>
                    <a:pt x="6572" y="9875"/>
                    <a:pt x="4304" y="6472"/>
                    <a:pt x="2669" y="3971"/>
                  </a:cubicBezTo>
                  <a:cubicBezTo>
                    <a:pt x="1869" y="2770"/>
                    <a:pt x="1202" y="1769"/>
                    <a:pt x="735" y="1068"/>
                  </a:cubicBezTo>
                  <a:lnTo>
                    <a:pt x="201" y="268"/>
                  </a:lnTo>
                  <a:cubicBezTo>
                    <a:pt x="134" y="168"/>
                    <a:pt x="67" y="101"/>
                    <a:pt x="1" y="1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6263829" y="2084084"/>
              <a:ext cx="259892" cy="122444"/>
            </a:xfrm>
            <a:custGeom>
              <a:avLst/>
              <a:gdLst/>
              <a:ahLst/>
              <a:cxnLst/>
              <a:rect l="l" t="t" r="r" b="b"/>
              <a:pathLst>
                <a:path w="12610" h="594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67"/>
                    <a:pt x="2769" y="1468"/>
                    <a:pt x="6271" y="3070"/>
                  </a:cubicBezTo>
                  <a:cubicBezTo>
                    <a:pt x="9655" y="4664"/>
                    <a:pt x="12436" y="5941"/>
                    <a:pt x="12602" y="5941"/>
                  </a:cubicBezTo>
                  <a:cubicBezTo>
                    <a:pt x="12606" y="5941"/>
                    <a:pt x="12608" y="5940"/>
                    <a:pt x="12609" y="5938"/>
                  </a:cubicBezTo>
                  <a:cubicBezTo>
                    <a:pt x="12609" y="5905"/>
                    <a:pt x="9807" y="4504"/>
                    <a:pt x="6338" y="2869"/>
                  </a:cubicBezTo>
                  <a:cubicBezTo>
                    <a:pt x="2913" y="1256"/>
                    <a:pt x="74" y="0"/>
                    <a:pt x="1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5609338" y="2286886"/>
              <a:ext cx="880686" cy="79184"/>
            </a:xfrm>
            <a:custGeom>
              <a:avLst/>
              <a:gdLst/>
              <a:ahLst/>
              <a:cxnLst/>
              <a:rect l="l" t="t" r="r" b="b"/>
              <a:pathLst>
                <a:path w="42731" h="3842" extrusionOk="0">
                  <a:moveTo>
                    <a:pt x="12" y="0"/>
                  </a:moveTo>
                  <a:cubicBezTo>
                    <a:pt x="4" y="0"/>
                    <a:pt x="0" y="0"/>
                    <a:pt x="0" y="1"/>
                  </a:cubicBezTo>
                  <a:cubicBezTo>
                    <a:pt x="0" y="68"/>
                    <a:pt x="9574" y="969"/>
                    <a:pt x="21349" y="2036"/>
                  </a:cubicBezTo>
                  <a:cubicBezTo>
                    <a:pt x="32697" y="3062"/>
                    <a:pt x="41981" y="3841"/>
                    <a:pt x="42687" y="3841"/>
                  </a:cubicBezTo>
                  <a:cubicBezTo>
                    <a:pt x="42716" y="3841"/>
                    <a:pt x="42731" y="3840"/>
                    <a:pt x="42731" y="3837"/>
                  </a:cubicBezTo>
                  <a:cubicBezTo>
                    <a:pt x="42731" y="3771"/>
                    <a:pt x="33157" y="2870"/>
                    <a:pt x="21382" y="1836"/>
                  </a:cubicBezTo>
                  <a:cubicBezTo>
                    <a:pt x="9811" y="790"/>
                    <a:pt x="387" y="0"/>
                    <a:pt x="12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6034893" y="2601766"/>
              <a:ext cx="525947" cy="223495"/>
            </a:xfrm>
            <a:custGeom>
              <a:avLst/>
              <a:gdLst/>
              <a:ahLst/>
              <a:cxnLst/>
              <a:rect l="l" t="t" r="r" b="b"/>
              <a:pathLst>
                <a:path w="25519" h="10844" extrusionOk="0">
                  <a:moveTo>
                    <a:pt x="25517" y="0"/>
                  </a:moveTo>
                  <a:cubicBezTo>
                    <a:pt x="25404" y="0"/>
                    <a:pt x="19731" y="2324"/>
                    <a:pt x="12743" y="5305"/>
                  </a:cubicBezTo>
                  <a:cubicBezTo>
                    <a:pt x="5704" y="8307"/>
                    <a:pt x="0" y="10775"/>
                    <a:pt x="33" y="10842"/>
                  </a:cubicBezTo>
                  <a:cubicBezTo>
                    <a:pt x="34" y="10843"/>
                    <a:pt x="35" y="10843"/>
                    <a:pt x="38" y="10843"/>
                  </a:cubicBezTo>
                  <a:cubicBezTo>
                    <a:pt x="224" y="10843"/>
                    <a:pt x="5868" y="8499"/>
                    <a:pt x="12809" y="5538"/>
                  </a:cubicBezTo>
                  <a:cubicBezTo>
                    <a:pt x="19848" y="2536"/>
                    <a:pt x="25518" y="67"/>
                    <a:pt x="25518" y="1"/>
                  </a:cubicBezTo>
                  <a:cubicBezTo>
                    <a:pt x="25518" y="1"/>
                    <a:pt x="25518" y="0"/>
                    <a:pt x="25517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6490003" y="1936970"/>
              <a:ext cx="858695" cy="858695"/>
            </a:xfrm>
            <a:custGeom>
              <a:avLst/>
              <a:gdLst/>
              <a:ahLst/>
              <a:cxnLst/>
              <a:rect l="l" t="t" r="r" b="b"/>
              <a:pathLst>
                <a:path w="41664" h="41664" extrusionOk="0">
                  <a:moveTo>
                    <a:pt x="20849" y="0"/>
                  </a:moveTo>
                  <a:cubicBezTo>
                    <a:pt x="9341" y="0"/>
                    <a:pt x="1" y="9307"/>
                    <a:pt x="1" y="20815"/>
                  </a:cubicBezTo>
                  <a:cubicBezTo>
                    <a:pt x="1" y="32323"/>
                    <a:pt x="9341" y="41663"/>
                    <a:pt x="20849" y="41663"/>
                  </a:cubicBezTo>
                  <a:cubicBezTo>
                    <a:pt x="32357" y="41663"/>
                    <a:pt x="41664" y="32323"/>
                    <a:pt x="41664" y="20815"/>
                  </a:cubicBezTo>
                  <a:cubicBezTo>
                    <a:pt x="41664" y="9307"/>
                    <a:pt x="32357" y="0"/>
                    <a:pt x="20849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6490003" y="1936970"/>
              <a:ext cx="858695" cy="858695"/>
            </a:xfrm>
            <a:custGeom>
              <a:avLst/>
              <a:gdLst/>
              <a:ahLst/>
              <a:cxnLst/>
              <a:rect l="l" t="t" r="r" b="b"/>
              <a:pathLst>
                <a:path w="41664" h="41664" extrusionOk="0">
                  <a:moveTo>
                    <a:pt x="20849" y="0"/>
                  </a:moveTo>
                  <a:cubicBezTo>
                    <a:pt x="9341" y="0"/>
                    <a:pt x="1" y="9307"/>
                    <a:pt x="1" y="20815"/>
                  </a:cubicBezTo>
                  <a:cubicBezTo>
                    <a:pt x="1" y="32323"/>
                    <a:pt x="9341" y="41663"/>
                    <a:pt x="20849" y="41663"/>
                  </a:cubicBezTo>
                  <a:cubicBezTo>
                    <a:pt x="32357" y="41663"/>
                    <a:pt x="41664" y="32323"/>
                    <a:pt x="41664" y="20815"/>
                  </a:cubicBezTo>
                  <a:cubicBezTo>
                    <a:pt x="41664" y="9307"/>
                    <a:pt x="32357" y="0"/>
                    <a:pt x="208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6683881" y="2136763"/>
              <a:ext cx="398762" cy="381161"/>
            </a:xfrm>
            <a:custGeom>
              <a:avLst/>
              <a:gdLst/>
              <a:ahLst/>
              <a:cxnLst/>
              <a:rect l="l" t="t" r="r" b="b"/>
              <a:pathLst>
                <a:path w="19348" h="18494" extrusionOk="0">
                  <a:moveTo>
                    <a:pt x="10525" y="0"/>
                  </a:moveTo>
                  <a:cubicBezTo>
                    <a:pt x="8237" y="0"/>
                    <a:pt x="5925" y="939"/>
                    <a:pt x="4237" y="2949"/>
                  </a:cubicBezTo>
                  <a:cubicBezTo>
                    <a:pt x="0" y="7919"/>
                    <a:pt x="2936" y="15591"/>
                    <a:pt x="9407" y="16492"/>
                  </a:cubicBezTo>
                  <a:lnTo>
                    <a:pt x="10041" y="18493"/>
                  </a:lnTo>
                  <a:lnTo>
                    <a:pt x="16946" y="16325"/>
                  </a:lnTo>
                  <a:cubicBezTo>
                    <a:pt x="16946" y="16325"/>
                    <a:pt x="16645" y="15191"/>
                    <a:pt x="16345" y="14190"/>
                  </a:cubicBezTo>
                  <a:cubicBezTo>
                    <a:pt x="18547" y="11989"/>
                    <a:pt x="19347" y="8786"/>
                    <a:pt x="18447" y="5817"/>
                  </a:cubicBezTo>
                  <a:cubicBezTo>
                    <a:pt x="17289" y="2085"/>
                    <a:pt x="13934" y="0"/>
                    <a:pt x="10525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6828934" y="2305208"/>
              <a:ext cx="181512" cy="194146"/>
            </a:xfrm>
            <a:custGeom>
              <a:avLst/>
              <a:gdLst/>
              <a:ahLst/>
              <a:cxnLst/>
              <a:rect l="l" t="t" r="r" b="b"/>
              <a:pathLst>
                <a:path w="8807" h="9420" extrusionOk="0">
                  <a:moveTo>
                    <a:pt x="5475" y="71"/>
                  </a:moveTo>
                  <a:cubicBezTo>
                    <a:pt x="5584" y="71"/>
                    <a:pt x="5689" y="131"/>
                    <a:pt x="5771" y="213"/>
                  </a:cubicBezTo>
                  <a:cubicBezTo>
                    <a:pt x="5905" y="313"/>
                    <a:pt x="5972" y="480"/>
                    <a:pt x="5972" y="613"/>
                  </a:cubicBezTo>
                  <a:cubicBezTo>
                    <a:pt x="5972" y="947"/>
                    <a:pt x="5871" y="1247"/>
                    <a:pt x="5671" y="1514"/>
                  </a:cubicBezTo>
                  <a:cubicBezTo>
                    <a:pt x="5599" y="1626"/>
                    <a:pt x="5519" y="1731"/>
                    <a:pt x="5431" y="1829"/>
                  </a:cubicBezTo>
                  <a:lnTo>
                    <a:pt x="5431" y="1829"/>
                  </a:lnTo>
                  <a:cubicBezTo>
                    <a:pt x="5362" y="1752"/>
                    <a:pt x="5297" y="1669"/>
                    <a:pt x="5238" y="1581"/>
                  </a:cubicBezTo>
                  <a:cubicBezTo>
                    <a:pt x="5038" y="1347"/>
                    <a:pt x="4937" y="1047"/>
                    <a:pt x="4904" y="747"/>
                  </a:cubicBezTo>
                  <a:cubicBezTo>
                    <a:pt x="4904" y="613"/>
                    <a:pt x="4971" y="446"/>
                    <a:pt x="5038" y="346"/>
                  </a:cubicBezTo>
                  <a:cubicBezTo>
                    <a:pt x="5104" y="213"/>
                    <a:pt x="5238" y="113"/>
                    <a:pt x="5404" y="80"/>
                  </a:cubicBezTo>
                  <a:cubicBezTo>
                    <a:pt x="5428" y="74"/>
                    <a:pt x="5452" y="71"/>
                    <a:pt x="5475" y="71"/>
                  </a:cubicBezTo>
                  <a:close/>
                  <a:moveTo>
                    <a:pt x="8221" y="905"/>
                  </a:moveTo>
                  <a:cubicBezTo>
                    <a:pt x="8261" y="905"/>
                    <a:pt x="8301" y="908"/>
                    <a:pt x="8340" y="913"/>
                  </a:cubicBezTo>
                  <a:cubicBezTo>
                    <a:pt x="8607" y="980"/>
                    <a:pt x="8774" y="1214"/>
                    <a:pt x="8707" y="1481"/>
                  </a:cubicBezTo>
                  <a:cubicBezTo>
                    <a:pt x="8673" y="1747"/>
                    <a:pt x="8507" y="1981"/>
                    <a:pt x="8307" y="2148"/>
                  </a:cubicBezTo>
                  <a:cubicBezTo>
                    <a:pt x="7938" y="2406"/>
                    <a:pt x="7515" y="2532"/>
                    <a:pt x="7095" y="2540"/>
                  </a:cubicBezTo>
                  <a:lnTo>
                    <a:pt x="7095" y="2540"/>
                  </a:lnTo>
                  <a:cubicBezTo>
                    <a:pt x="7144" y="2269"/>
                    <a:pt x="7208" y="2002"/>
                    <a:pt x="7306" y="1747"/>
                  </a:cubicBezTo>
                  <a:cubicBezTo>
                    <a:pt x="7373" y="1481"/>
                    <a:pt x="7473" y="1280"/>
                    <a:pt x="7673" y="1114"/>
                  </a:cubicBezTo>
                  <a:cubicBezTo>
                    <a:pt x="7812" y="975"/>
                    <a:pt x="8020" y="905"/>
                    <a:pt x="8221" y="905"/>
                  </a:cubicBezTo>
                  <a:close/>
                  <a:moveTo>
                    <a:pt x="2464" y="601"/>
                  </a:moveTo>
                  <a:cubicBezTo>
                    <a:pt x="2500" y="601"/>
                    <a:pt x="2536" y="605"/>
                    <a:pt x="2569" y="613"/>
                  </a:cubicBezTo>
                  <a:cubicBezTo>
                    <a:pt x="2869" y="680"/>
                    <a:pt x="3103" y="913"/>
                    <a:pt x="3203" y="1214"/>
                  </a:cubicBezTo>
                  <a:cubicBezTo>
                    <a:pt x="3303" y="1514"/>
                    <a:pt x="3370" y="1814"/>
                    <a:pt x="3370" y="2114"/>
                  </a:cubicBezTo>
                  <a:cubicBezTo>
                    <a:pt x="3361" y="2263"/>
                    <a:pt x="3341" y="2409"/>
                    <a:pt x="3308" y="2552"/>
                  </a:cubicBezTo>
                  <a:lnTo>
                    <a:pt x="3308" y="2552"/>
                  </a:lnTo>
                  <a:cubicBezTo>
                    <a:pt x="2917" y="2461"/>
                    <a:pt x="2555" y="2255"/>
                    <a:pt x="2269" y="1948"/>
                  </a:cubicBezTo>
                  <a:cubicBezTo>
                    <a:pt x="2069" y="1714"/>
                    <a:pt x="1935" y="1414"/>
                    <a:pt x="1969" y="1080"/>
                  </a:cubicBezTo>
                  <a:cubicBezTo>
                    <a:pt x="1969" y="947"/>
                    <a:pt x="2035" y="780"/>
                    <a:pt x="2135" y="713"/>
                  </a:cubicBezTo>
                  <a:cubicBezTo>
                    <a:pt x="2236" y="638"/>
                    <a:pt x="2354" y="601"/>
                    <a:pt x="2464" y="601"/>
                  </a:cubicBezTo>
                  <a:close/>
                  <a:moveTo>
                    <a:pt x="642" y="3365"/>
                  </a:moveTo>
                  <a:cubicBezTo>
                    <a:pt x="684" y="3365"/>
                    <a:pt x="726" y="3370"/>
                    <a:pt x="768" y="3382"/>
                  </a:cubicBezTo>
                  <a:cubicBezTo>
                    <a:pt x="1001" y="3415"/>
                    <a:pt x="1201" y="3549"/>
                    <a:pt x="1368" y="3749"/>
                  </a:cubicBezTo>
                  <a:cubicBezTo>
                    <a:pt x="1535" y="3916"/>
                    <a:pt x="1694" y="4091"/>
                    <a:pt x="1844" y="4270"/>
                  </a:cubicBezTo>
                  <a:lnTo>
                    <a:pt x="1844" y="4270"/>
                  </a:lnTo>
                  <a:cubicBezTo>
                    <a:pt x="1629" y="4361"/>
                    <a:pt x="1401" y="4422"/>
                    <a:pt x="1168" y="4449"/>
                  </a:cubicBezTo>
                  <a:cubicBezTo>
                    <a:pt x="1122" y="4455"/>
                    <a:pt x="1077" y="4458"/>
                    <a:pt x="1031" y="4458"/>
                  </a:cubicBezTo>
                  <a:cubicBezTo>
                    <a:pt x="811" y="4458"/>
                    <a:pt x="594" y="4393"/>
                    <a:pt x="401" y="4283"/>
                  </a:cubicBezTo>
                  <a:cubicBezTo>
                    <a:pt x="167" y="4149"/>
                    <a:pt x="67" y="3882"/>
                    <a:pt x="167" y="3649"/>
                  </a:cubicBezTo>
                  <a:cubicBezTo>
                    <a:pt x="250" y="3484"/>
                    <a:pt x="445" y="3365"/>
                    <a:pt x="642" y="3365"/>
                  </a:cubicBezTo>
                  <a:close/>
                  <a:moveTo>
                    <a:pt x="5493" y="1"/>
                  </a:moveTo>
                  <a:cubicBezTo>
                    <a:pt x="5452" y="1"/>
                    <a:pt x="5410" y="5"/>
                    <a:pt x="5371" y="13"/>
                  </a:cubicBezTo>
                  <a:cubicBezTo>
                    <a:pt x="5038" y="80"/>
                    <a:pt x="4804" y="413"/>
                    <a:pt x="4837" y="780"/>
                  </a:cubicBezTo>
                  <a:cubicBezTo>
                    <a:pt x="4837" y="1080"/>
                    <a:pt x="4971" y="1414"/>
                    <a:pt x="5171" y="1681"/>
                  </a:cubicBezTo>
                  <a:cubicBezTo>
                    <a:pt x="5225" y="1762"/>
                    <a:pt x="5286" y="1840"/>
                    <a:pt x="5352" y="1914"/>
                  </a:cubicBezTo>
                  <a:lnTo>
                    <a:pt x="5352" y="1914"/>
                  </a:lnTo>
                  <a:cubicBezTo>
                    <a:pt x="5008" y="2266"/>
                    <a:pt x="4567" y="2507"/>
                    <a:pt x="4070" y="2581"/>
                  </a:cubicBezTo>
                  <a:cubicBezTo>
                    <a:pt x="3969" y="2597"/>
                    <a:pt x="3867" y="2604"/>
                    <a:pt x="3766" y="2604"/>
                  </a:cubicBezTo>
                  <a:cubicBezTo>
                    <a:pt x="3650" y="2604"/>
                    <a:pt x="3535" y="2594"/>
                    <a:pt x="3423" y="2575"/>
                  </a:cubicBezTo>
                  <a:lnTo>
                    <a:pt x="3423" y="2575"/>
                  </a:lnTo>
                  <a:cubicBezTo>
                    <a:pt x="3454" y="2425"/>
                    <a:pt x="3470" y="2270"/>
                    <a:pt x="3470" y="2114"/>
                  </a:cubicBezTo>
                  <a:cubicBezTo>
                    <a:pt x="3470" y="1814"/>
                    <a:pt x="3436" y="1481"/>
                    <a:pt x="3303" y="1180"/>
                  </a:cubicBezTo>
                  <a:cubicBezTo>
                    <a:pt x="3236" y="1014"/>
                    <a:pt x="3170" y="880"/>
                    <a:pt x="3036" y="747"/>
                  </a:cubicBezTo>
                  <a:cubicBezTo>
                    <a:pt x="2936" y="647"/>
                    <a:pt x="2769" y="547"/>
                    <a:pt x="2602" y="513"/>
                  </a:cubicBezTo>
                  <a:cubicBezTo>
                    <a:pt x="2564" y="506"/>
                    <a:pt x="2526" y="503"/>
                    <a:pt x="2489" y="503"/>
                  </a:cubicBezTo>
                  <a:cubicBezTo>
                    <a:pt x="2163" y="503"/>
                    <a:pt x="1869" y="751"/>
                    <a:pt x="1869" y="1080"/>
                  </a:cubicBezTo>
                  <a:cubicBezTo>
                    <a:pt x="1835" y="1447"/>
                    <a:pt x="1969" y="1781"/>
                    <a:pt x="2202" y="2014"/>
                  </a:cubicBezTo>
                  <a:cubicBezTo>
                    <a:pt x="2505" y="2337"/>
                    <a:pt x="2880" y="2550"/>
                    <a:pt x="3285" y="2646"/>
                  </a:cubicBezTo>
                  <a:lnTo>
                    <a:pt x="3285" y="2646"/>
                  </a:lnTo>
                  <a:cubicBezTo>
                    <a:pt x="3177" y="3045"/>
                    <a:pt x="2972" y="3413"/>
                    <a:pt x="2669" y="3715"/>
                  </a:cubicBezTo>
                  <a:cubicBezTo>
                    <a:pt x="2456" y="3928"/>
                    <a:pt x="2206" y="4103"/>
                    <a:pt x="1933" y="4231"/>
                  </a:cubicBezTo>
                  <a:lnTo>
                    <a:pt x="1933" y="4231"/>
                  </a:lnTo>
                  <a:cubicBezTo>
                    <a:pt x="1786" y="4051"/>
                    <a:pt x="1636" y="3866"/>
                    <a:pt x="1468" y="3682"/>
                  </a:cubicBezTo>
                  <a:cubicBezTo>
                    <a:pt x="1302" y="3482"/>
                    <a:pt x="1068" y="3349"/>
                    <a:pt x="801" y="3282"/>
                  </a:cubicBezTo>
                  <a:cubicBezTo>
                    <a:pt x="765" y="3273"/>
                    <a:pt x="730" y="3269"/>
                    <a:pt x="694" y="3269"/>
                  </a:cubicBezTo>
                  <a:cubicBezTo>
                    <a:pt x="596" y="3269"/>
                    <a:pt x="499" y="3300"/>
                    <a:pt x="401" y="3349"/>
                  </a:cubicBezTo>
                  <a:cubicBezTo>
                    <a:pt x="267" y="3382"/>
                    <a:pt x="134" y="3482"/>
                    <a:pt x="101" y="3615"/>
                  </a:cubicBezTo>
                  <a:cubicBezTo>
                    <a:pt x="1" y="3916"/>
                    <a:pt x="101" y="4216"/>
                    <a:pt x="368" y="4349"/>
                  </a:cubicBezTo>
                  <a:cubicBezTo>
                    <a:pt x="574" y="4479"/>
                    <a:pt x="781" y="4528"/>
                    <a:pt x="1004" y="4528"/>
                  </a:cubicBezTo>
                  <a:cubicBezTo>
                    <a:pt x="1068" y="4528"/>
                    <a:pt x="1134" y="4524"/>
                    <a:pt x="1201" y="4516"/>
                  </a:cubicBezTo>
                  <a:cubicBezTo>
                    <a:pt x="1452" y="4502"/>
                    <a:pt x="1691" y="4448"/>
                    <a:pt x="1916" y="4357"/>
                  </a:cubicBezTo>
                  <a:lnTo>
                    <a:pt x="1916" y="4357"/>
                  </a:lnTo>
                  <a:cubicBezTo>
                    <a:pt x="2039" y="4509"/>
                    <a:pt x="2157" y="4662"/>
                    <a:pt x="2269" y="4816"/>
                  </a:cubicBezTo>
                  <a:cubicBezTo>
                    <a:pt x="3403" y="6184"/>
                    <a:pt x="4270" y="7351"/>
                    <a:pt x="4871" y="8185"/>
                  </a:cubicBezTo>
                  <a:lnTo>
                    <a:pt x="5571" y="9086"/>
                  </a:lnTo>
                  <a:lnTo>
                    <a:pt x="5771" y="9353"/>
                  </a:lnTo>
                  <a:lnTo>
                    <a:pt x="5605" y="9086"/>
                  </a:lnTo>
                  <a:cubicBezTo>
                    <a:pt x="5438" y="8886"/>
                    <a:pt x="5238" y="8552"/>
                    <a:pt x="4937" y="8152"/>
                  </a:cubicBezTo>
                  <a:cubicBezTo>
                    <a:pt x="4337" y="7318"/>
                    <a:pt x="3503" y="6151"/>
                    <a:pt x="2369" y="4750"/>
                  </a:cubicBezTo>
                  <a:cubicBezTo>
                    <a:pt x="2244" y="4611"/>
                    <a:pt x="2125" y="4467"/>
                    <a:pt x="2005" y="4319"/>
                  </a:cubicBezTo>
                  <a:lnTo>
                    <a:pt x="2005" y="4319"/>
                  </a:lnTo>
                  <a:cubicBezTo>
                    <a:pt x="2284" y="4193"/>
                    <a:pt x="2541" y="4011"/>
                    <a:pt x="2769" y="3782"/>
                  </a:cubicBezTo>
                  <a:cubicBezTo>
                    <a:pt x="3073" y="3478"/>
                    <a:pt x="3295" y="3092"/>
                    <a:pt x="3401" y="2670"/>
                  </a:cubicBezTo>
                  <a:lnTo>
                    <a:pt x="3401" y="2670"/>
                  </a:lnTo>
                  <a:cubicBezTo>
                    <a:pt x="3528" y="2693"/>
                    <a:pt x="3657" y="2704"/>
                    <a:pt x="3787" y="2704"/>
                  </a:cubicBezTo>
                  <a:cubicBezTo>
                    <a:pt x="3892" y="2704"/>
                    <a:pt x="3998" y="2696"/>
                    <a:pt x="4104" y="2681"/>
                  </a:cubicBezTo>
                  <a:cubicBezTo>
                    <a:pt x="4622" y="2607"/>
                    <a:pt x="5085" y="2369"/>
                    <a:pt x="5440" y="2007"/>
                  </a:cubicBezTo>
                  <a:lnTo>
                    <a:pt x="5440" y="2007"/>
                  </a:lnTo>
                  <a:cubicBezTo>
                    <a:pt x="5771" y="2338"/>
                    <a:pt x="6212" y="2571"/>
                    <a:pt x="6672" y="2648"/>
                  </a:cubicBezTo>
                  <a:cubicBezTo>
                    <a:pt x="6778" y="2666"/>
                    <a:pt x="6884" y="2675"/>
                    <a:pt x="6989" y="2677"/>
                  </a:cubicBezTo>
                  <a:lnTo>
                    <a:pt x="6989" y="2677"/>
                  </a:lnTo>
                  <a:cubicBezTo>
                    <a:pt x="6966" y="2822"/>
                    <a:pt x="6949" y="2969"/>
                    <a:pt x="6939" y="3115"/>
                  </a:cubicBezTo>
                  <a:cubicBezTo>
                    <a:pt x="6839" y="3916"/>
                    <a:pt x="6839" y="4750"/>
                    <a:pt x="6906" y="5550"/>
                  </a:cubicBezTo>
                  <a:cubicBezTo>
                    <a:pt x="6939" y="6251"/>
                    <a:pt x="7039" y="6851"/>
                    <a:pt x="7106" y="7351"/>
                  </a:cubicBezTo>
                  <a:cubicBezTo>
                    <a:pt x="7206" y="7852"/>
                    <a:pt x="7272" y="8219"/>
                    <a:pt x="7306" y="8486"/>
                  </a:cubicBezTo>
                  <a:cubicBezTo>
                    <a:pt x="7339" y="8619"/>
                    <a:pt x="7373" y="8719"/>
                    <a:pt x="7373" y="8786"/>
                  </a:cubicBezTo>
                  <a:lnTo>
                    <a:pt x="7406" y="8886"/>
                  </a:lnTo>
                  <a:lnTo>
                    <a:pt x="7373" y="8752"/>
                  </a:lnTo>
                  <a:cubicBezTo>
                    <a:pt x="7373" y="8686"/>
                    <a:pt x="7339" y="8586"/>
                    <a:pt x="7339" y="8452"/>
                  </a:cubicBezTo>
                  <a:cubicBezTo>
                    <a:pt x="7306" y="8185"/>
                    <a:pt x="7239" y="7818"/>
                    <a:pt x="7172" y="7318"/>
                  </a:cubicBezTo>
                  <a:cubicBezTo>
                    <a:pt x="7106" y="6818"/>
                    <a:pt x="7006" y="6217"/>
                    <a:pt x="6972" y="5517"/>
                  </a:cubicBezTo>
                  <a:cubicBezTo>
                    <a:pt x="6906" y="4716"/>
                    <a:pt x="6906" y="3916"/>
                    <a:pt x="7006" y="3115"/>
                  </a:cubicBezTo>
                  <a:cubicBezTo>
                    <a:pt x="7027" y="2968"/>
                    <a:pt x="7047" y="2822"/>
                    <a:pt x="7072" y="2676"/>
                  </a:cubicBezTo>
                  <a:lnTo>
                    <a:pt x="7072" y="2676"/>
                  </a:lnTo>
                  <a:cubicBezTo>
                    <a:pt x="7533" y="2666"/>
                    <a:pt x="7977" y="2507"/>
                    <a:pt x="8340" y="2248"/>
                  </a:cubicBezTo>
                  <a:cubicBezTo>
                    <a:pt x="8573" y="2081"/>
                    <a:pt x="8740" y="1814"/>
                    <a:pt x="8807" y="1514"/>
                  </a:cubicBezTo>
                  <a:cubicBezTo>
                    <a:pt x="8807" y="1380"/>
                    <a:pt x="8774" y="1247"/>
                    <a:pt x="8707" y="1114"/>
                  </a:cubicBezTo>
                  <a:cubicBezTo>
                    <a:pt x="8640" y="980"/>
                    <a:pt x="8507" y="913"/>
                    <a:pt x="8373" y="880"/>
                  </a:cubicBezTo>
                  <a:cubicBezTo>
                    <a:pt x="8298" y="863"/>
                    <a:pt x="8225" y="855"/>
                    <a:pt x="8155" y="855"/>
                  </a:cubicBezTo>
                  <a:cubicBezTo>
                    <a:pt x="7944" y="855"/>
                    <a:pt x="7756" y="930"/>
                    <a:pt x="7606" y="1080"/>
                  </a:cubicBezTo>
                  <a:cubicBezTo>
                    <a:pt x="7406" y="1280"/>
                    <a:pt x="7272" y="1481"/>
                    <a:pt x="7206" y="1747"/>
                  </a:cubicBezTo>
                  <a:cubicBezTo>
                    <a:pt x="7127" y="2002"/>
                    <a:pt x="7060" y="2268"/>
                    <a:pt x="7012" y="2540"/>
                  </a:cubicBezTo>
                  <a:lnTo>
                    <a:pt x="7012" y="2540"/>
                  </a:lnTo>
                  <a:cubicBezTo>
                    <a:pt x="6462" y="2529"/>
                    <a:pt x="5922" y="2314"/>
                    <a:pt x="5520" y="1921"/>
                  </a:cubicBezTo>
                  <a:lnTo>
                    <a:pt x="5520" y="1921"/>
                  </a:lnTo>
                  <a:cubicBezTo>
                    <a:pt x="5613" y="1816"/>
                    <a:pt x="5697" y="1703"/>
                    <a:pt x="5771" y="1581"/>
                  </a:cubicBezTo>
                  <a:cubicBezTo>
                    <a:pt x="5972" y="1314"/>
                    <a:pt x="6072" y="980"/>
                    <a:pt x="6072" y="613"/>
                  </a:cubicBezTo>
                  <a:cubicBezTo>
                    <a:pt x="6072" y="446"/>
                    <a:pt x="5972" y="280"/>
                    <a:pt x="5871" y="146"/>
                  </a:cubicBezTo>
                  <a:cubicBezTo>
                    <a:pt x="5770" y="44"/>
                    <a:pt x="5629" y="1"/>
                    <a:pt x="5493" y="1"/>
                  </a:cubicBezTo>
                  <a:close/>
                  <a:moveTo>
                    <a:pt x="5771" y="9353"/>
                  </a:moveTo>
                  <a:cubicBezTo>
                    <a:pt x="5771" y="9386"/>
                    <a:pt x="5805" y="9420"/>
                    <a:pt x="5805" y="9420"/>
                  </a:cubicBezTo>
                  <a:lnTo>
                    <a:pt x="5771" y="935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6894247" y="2484206"/>
              <a:ext cx="143714" cy="57440"/>
            </a:xfrm>
            <a:custGeom>
              <a:avLst/>
              <a:gdLst/>
              <a:ahLst/>
              <a:cxnLst/>
              <a:rect l="l" t="t" r="r" b="b"/>
              <a:pathLst>
                <a:path w="6973" h="2787" extrusionOk="0">
                  <a:moveTo>
                    <a:pt x="6499" y="1"/>
                  </a:moveTo>
                  <a:cubicBezTo>
                    <a:pt x="6445" y="1"/>
                    <a:pt x="6391" y="11"/>
                    <a:pt x="6338" y="34"/>
                  </a:cubicBezTo>
                  <a:lnTo>
                    <a:pt x="367" y="1869"/>
                  </a:lnTo>
                  <a:cubicBezTo>
                    <a:pt x="134" y="1935"/>
                    <a:pt x="1" y="2202"/>
                    <a:pt x="67" y="2469"/>
                  </a:cubicBezTo>
                  <a:cubicBezTo>
                    <a:pt x="150" y="2662"/>
                    <a:pt x="324" y="2786"/>
                    <a:pt x="532" y="2786"/>
                  </a:cubicBezTo>
                  <a:cubicBezTo>
                    <a:pt x="576" y="2786"/>
                    <a:pt x="621" y="2781"/>
                    <a:pt x="668" y="2769"/>
                  </a:cubicBezTo>
                  <a:lnTo>
                    <a:pt x="6605" y="901"/>
                  </a:lnTo>
                  <a:cubicBezTo>
                    <a:pt x="6839" y="835"/>
                    <a:pt x="6972" y="568"/>
                    <a:pt x="6905" y="334"/>
                  </a:cubicBezTo>
                  <a:cubicBezTo>
                    <a:pt x="6854" y="127"/>
                    <a:pt x="6682" y="1"/>
                    <a:pt x="64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6902491" y="2510669"/>
              <a:ext cx="144394" cy="84769"/>
            </a:xfrm>
            <a:custGeom>
              <a:avLst/>
              <a:gdLst/>
              <a:ahLst/>
              <a:cxnLst/>
              <a:rect l="l" t="t" r="r" b="b"/>
              <a:pathLst>
                <a:path w="7006" h="4113" extrusionOk="0">
                  <a:moveTo>
                    <a:pt x="6463" y="0"/>
                  </a:moveTo>
                  <a:cubicBezTo>
                    <a:pt x="6421" y="0"/>
                    <a:pt x="6379" y="6"/>
                    <a:pt x="6339" y="18"/>
                  </a:cubicBezTo>
                  <a:lnTo>
                    <a:pt x="368" y="1852"/>
                  </a:lnTo>
                  <a:cubicBezTo>
                    <a:pt x="134" y="1952"/>
                    <a:pt x="1" y="2219"/>
                    <a:pt x="68" y="2453"/>
                  </a:cubicBezTo>
                  <a:cubicBezTo>
                    <a:pt x="123" y="2645"/>
                    <a:pt x="314" y="2770"/>
                    <a:pt x="530" y="2770"/>
                  </a:cubicBezTo>
                  <a:cubicBezTo>
                    <a:pt x="575" y="2770"/>
                    <a:pt x="621" y="2765"/>
                    <a:pt x="668" y="2753"/>
                  </a:cubicBezTo>
                  <a:lnTo>
                    <a:pt x="1302" y="2553"/>
                  </a:lnTo>
                  <a:lnTo>
                    <a:pt x="2703" y="3920"/>
                  </a:lnTo>
                  <a:cubicBezTo>
                    <a:pt x="2802" y="4044"/>
                    <a:pt x="2956" y="4113"/>
                    <a:pt x="3124" y="4113"/>
                  </a:cubicBezTo>
                  <a:cubicBezTo>
                    <a:pt x="3183" y="4113"/>
                    <a:pt x="3243" y="4104"/>
                    <a:pt x="3303" y="4087"/>
                  </a:cubicBezTo>
                  <a:lnTo>
                    <a:pt x="5405" y="3420"/>
                  </a:lnTo>
                  <a:cubicBezTo>
                    <a:pt x="5638" y="3353"/>
                    <a:pt x="5805" y="3187"/>
                    <a:pt x="5838" y="2953"/>
                  </a:cubicBezTo>
                  <a:lnTo>
                    <a:pt x="6172" y="1052"/>
                  </a:lnTo>
                  <a:lnTo>
                    <a:pt x="6606" y="918"/>
                  </a:lnTo>
                  <a:cubicBezTo>
                    <a:pt x="6872" y="818"/>
                    <a:pt x="7006" y="551"/>
                    <a:pt x="6906" y="318"/>
                  </a:cubicBezTo>
                  <a:cubicBezTo>
                    <a:pt x="6851" y="125"/>
                    <a:pt x="6659" y="0"/>
                    <a:pt x="64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6745752" y="2186989"/>
              <a:ext cx="79081" cy="210840"/>
            </a:xfrm>
            <a:custGeom>
              <a:avLst/>
              <a:gdLst/>
              <a:ahLst/>
              <a:cxnLst/>
              <a:rect l="l" t="t" r="r" b="b"/>
              <a:pathLst>
                <a:path w="3837" h="10230" extrusionOk="0">
                  <a:moveTo>
                    <a:pt x="3647" y="1"/>
                  </a:moveTo>
                  <a:cubicBezTo>
                    <a:pt x="3553" y="1"/>
                    <a:pt x="3412" y="33"/>
                    <a:pt x="3236" y="111"/>
                  </a:cubicBezTo>
                  <a:cubicBezTo>
                    <a:pt x="2836" y="312"/>
                    <a:pt x="2469" y="545"/>
                    <a:pt x="2135" y="845"/>
                  </a:cubicBezTo>
                  <a:cubicBezTo>
                    <a:pt x="1635" y="1279"/>
                    <a:pt x="1235" y="1813"/>
                    <a:pt x="901" y="2380"/>
                  </a:cubicBezTo>
                  <a:lnTo>
                    <a:pt x="100" y="4715"/>
                  </a:lnTo>
                  <a:cubicBezTo>
                    <a:pt x="0" y="5549"/>
                    <a:pt x="34" y="6383"/>
                    <a:pt x="234" y="7183"/>
                  </a:cubicBezTo>
                  <a:cubicBezTo>
                    <a:pt x="401" y="7817"/>
                    <a:pt x="701" y="8451"/>
                    <a:pt x="1068" y="8984"/>
                  </a:cubicBezTo>
                  <a:cubicBezTo>
                    <a:pt x="1301" y="9385"/>
                    <a:pt x="1602" y="9718"/>
                    <a:pt x="1935" y="9985"/>
                  </a:cubicBezTo>
                  <a:cubicBezTo>
                    <a:pt x="2120" y="10170"/>
                    <a:pt x="2263" y="10230"/>
                    <a:pt x="2348" y="10230"/>
                  </a:cubicBezTo>
                  <a:cubicBezTo>
                    <a:pt x="2370" y="10230"/>
                    <a:pt x="2388" y="10226"/>
                    <a:pt x="2402" y="10219"/>
                  </a:cubicBezTo>
                  <a:cubicBezTo>
                    <a:pt x="2536" y="10119"/>
                    <a:pt x="2102" y="9585"/>
                    <a:pt x="1702" y="8651"/>
                  </a:cubicBezTo>
                  <a:cubicBezTo>
                    <a:pt x="567" y="6249"/>
                    <a:pt x="934" y="3380"/>
                    <a:pt x="2669" y="1346"/>
                  </a:cubicBezTo>
                  <a:cubicBezTo>
                    <a:pt x="3303" y="545"/>
                    <a:pt x="3836" y="145"/>
                    <a:pt x="3770" y="45"/>
                  </a:cubicBezTo>
                  <a:cubicBezTo>
                    <a:pt x="3756" y="17"/>
                    <a:pt x="3714" y="1"/>
                    <a:pt x="3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6839940" y="2160815"/>
              <a:ext cx="42642" cy="23969"/>
            </a:xfrm>
            <a:custGeom>
              <a:avLst/>
              <a:gdLst/>
              <a:ahLst/>
              <a:cxnLst/>
              <a:rect l="l" t="t" r="r" b="b"/>
              <a:pathLst>
                <a:path w="2069" h="1163" extrusionOk="0">
                  <a:moveTo>
                    <a:pt x="1342" y="1"/>
                  </a:moveTo>
                  <a:cubicBezTo>
                    <a:pt x="1195" y="1"/>
                    <a:pt x="1048" y="25"/>
                    <a:pt x="901" y="80"/>
                  </a:cubicBezTo>
                  <a:cubicBezTo>
                    <a:pt x="634" y="147"/>
                    <a:pt x="401" y="281"/>
                    <a:pt x="200" y="481"/>
                  </a:cubicBezTo>
                  <a:cubicBezTo>
                    <a:pt x="67" y="648"/>
                    <a:pt x="0" y="814"/>
                    <a:pt x="67" y="948"/>
                  </a:cubicBezTo>
                  <a:cubicBezTo>
                    <a:pt x="142" y="1097"/>
                    <a:pt x="331" y="1163"/>
                    <a:pt x="570" y="1163"/>
                  </a:cubicBezTo>
                  <a:cubicBezTo>
                    <a:pt x="759" y="1163"/>
                    <a:pt x="980" y="1121"/>
                    <a:pt x="1201" y="1048"/>
                  </a:cubicBezTo>
                  <a:lnTo>
                    <a:pt x="2068" y="347"/>
                  </a:lnTo>
                  <a:cubicBezTo>
                    <a:pt x="2068" y="214"/>
                    <a:pt x="1902" y="80"/>
                    <a:pt x="1702" y="47"/>
                  </a:cubicBezTo>
                  <a:cubicBezTo>
                    <a:pt x="1582" y="17"/>
                    <a:pt x="1462" y="1"/>
                    <a:pt x="1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6963683" y="2573592"/>
              <a:ext cx="57770" cy="21331"/>
            </a:xfrm>
            <a:custGeom>
              <a:avLst/>
              <a:gdLst/>
              <a:ahLst/>
              <a:cxnLst/>
              <a:rect l="l" t="t" r="r" b="b"/>
              <a:pathLst>
                <a:path w="2803" h="1035" extrusionOk="0">
                  <a:moveTo>
                    <a:pt x="2336" y="0"/>
                  </a:moveTo>
                  <a:cubicBezTo>
                    <a:pt x="1969" y="0"/>
                    <a:pt x="1602" y="33"/>
                    <a:pt x="1268" y="167"/>
                  </a:cubicBezTo>
                  <a:cubicBezTo>
                    <a:pt x="901" y="267"/>
                    <a:pt x="601" y="467"/>
                    <a:pt x="301" y="701"/>
                  </a:cubicBezTo>
                  <a:cubicBezTo>
                    <a:pt x="201" y="801"/>
                    <a:pt x="101" y="901"/>
                    <a:pt x="1" y="1034"/>
                  </a:cubicBezTo>
                  <a:cubicBezTo>
                    <a:pt x="134" y="934"/>
                    <a:pt x="234" y="834"/>
                    <a:pt x="368" y="767"/>
                  </a:cubicBezTo>
                  <a:cubicBezTo>
                    <a:pt x="634" y="534"/>
                    <a:pt x="968" y="367"/>
                    <a:pt x="1302" y="267"/>
                  </a:cubicBezTo>
                  <a:cubicBezTo>
                    <a:pt x="1635" y="134"/>
                    <a:pt x="2002" y="67"/>
                    <a:pt x="2336" y="67"/>
                  </a:cubicBezTo>
                  <a:lnTo>
                    <a:pt x="2803" y="67"/>
                  </a:lnTo>
                  <a:cubicBezTo>
                    <a:pt x="2636" y="33"/>
                    <a:pt x="2502" y="0"/>
                    <a:pt x="23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6930686" y="2532331"/>
              <a:ext cx="99010" cy="31018"/>
            </a:xfrm>
            <a:custGeom>
              <a:avLst/>
              <a:gdLst/>
              <a:ahLst/>
              <a:cxnLst/>
              <a:rect l="l" t="t" r="r" b="b"/>
              <a:pathLst>
                <a:path w="4804" h="1505" extrusionOk="0">
                  <a:moveTo>
                    <a:pt x="4804" y="1"/>
                  </a:moveTo>
                  <a:cubicBezTo>
                    <a:pt x="4804" y="1"/>
                    <a:pt x="3736" y="301"/>
                    <a:pt x="2402" y="701"/>
                  </a:cubicBezTo>
                  <a:cubicBezTo>
                    <a:pt x="1068" y="1135"/>
                    <a:pt x="0" y="1468"/>
                    <a:pt x="0" y="1502"/>
                  </a:cubicBezTo>
                  <a:cubicBezTo>
                    <a:pt x="2" y="1503"/>
                    <a:pt x="7" y="1504"/>
                    <a:pt x="13" y="1504"/>
                  </a:cubicBezTo>
                  <a:cubicBezTo>
                    <a:pt x="143" y="1504"/>
                    <a:pt x="1169" y="1213"/>
                    <a:pt x="2436" y="801"/>
                  </a:cubicBezTo>
                  <a:cubicBezTo>
                    <a:pt x="3736" y="401"/>
                    <a:pt x="4804" y="34"/>
                    <a:pt x="48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6944433" y="2549519"/>
              <a:ext cx="82522" cy="26834"/>
            </a:xfrm>
            <a:custGeom>
              <a:avLst/>
              <a:gdLst/>
              <a:ahLst/>
              <a:cxnLst/>
              <a:rect l="l" t="t" r="r" b="b"/>
              <a:pathLst>
                <a:path w="4004" h="1302" extrusionOk="0">
                  <a:moveTo>
                    <a:pt x="4003" y="1"/>
                  </a:moveTo>
                  <a:lnTo>
                    <a:pt x="4003" y="1"/>
                  </a:lnTo>
                  <a:cubicBezTo>
                    <a:pt x="3803" y="34"/>
                    <a:pt x="3603" y="101"/>
                    <a:pt x="3403" y="167"/>
                  </a:cubicBezTo>
                  <a:lnTo>
                    <a:pt x="2002" y="634"/>
                  </a:lnTo>
                  <a:lnTo>
                    <a:pt x="568" y="1068"/>
                  </a:lnTo>
                  <a:cubicBezTo>
                    <a:pt x="368" y="1135"/>
                    <a:pt x="201" y="1201"/>
                    <a:pt x="1" y="1302"/>
                  </a:cubicBezTo>
                  <a:cubicBezTo>
                    <a:pt x="201" y="1268"/>
                    <a:pt x="401" y="1201"/>
                    <a:pt x="601" y="1135"/>
                  </a:cubicBezTo>
                  <a:cubicBezTo>
                    <a:pt x="968" y="1068"/>
                    <a:pt x="1468" y="901"/>
                    <a:pt x="2035" y="734"/>
                  </a:cubicBezTo>
                  <a:cubicBezTo>
                    <a:pt x="2602" y="568"/>
                    <a:pt x="3069" y="368"/>
                    <a:pt x="3436" y="234"/>
                  </a:cubicBezTo>
                  <a:cubicBezTo>
                    <a:pt x="3603" y="167"/>
                    <a:pt x="3803" y="101"/>
                    <a:pt x="40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5918694" y="1106366"/>
              <a:ext cx="427637" cy="425555"/>
            </a:xfrm>
            <a:custGeom>
              <a:avLst/>
              <a:gdLst/>
              <a:ahLst/>
              <a:cxnLst/>
              <a:rect l="l" t="t" r="r" b="b"/>
              <a:pathLst>
                <a:path w="20749" h="20648" extrusionOk="0">
                  <a:moveTo>
                    <a:pt x="10476" y="0"/>
                  </a:moveTo>
                  <a:cubicBezTo>
                    <a:pt x="9317" y="0"/>
                    <a:pt x="8144" y="197"/>
                    <a:pt x="7006" y="606"/>
                  </a:cubicBezTo>
                  <a:cubicBezTo>
                    <a:pt x="6539" y="773"/>
                    <a:pt x="6072" y="973"/>
                    <a:pt x="5638" y="1207"/>
                  </a:cubicBezTo>
                  <a:cubicBezTo>
                    <a:pt x="5204" y="1440"/>
                    <a:pt x="4804" y="1707"/>
                    <a:pt x="4404" y="2007"/>
                  </a:cubicBezTo>
                  <a:cubicBezTo>
                    <a:pt x="3970" y="2341"/>
                    <a:pt x="3603" y="2674"/>
                    <a:pt x="3236" y="3008"/>
                  </a:cubicBezTo>
                  <a:cubicBezTo>
                    <a:pt x="2869" y="3408"/>
                    <a:pt x="2503" y="3809"/>
                    <a:pt x="2202" y="4209"/>
                  </a:cubicBezTo>
                  <a:cubicBezTo>
                    <a:pt x="1569" y="5076"/>
                    <a:pt x="1068" y="6043"/>
                    <a:pt x="735" y="7078"/>
                  </a:cubicBezTo>
                  <a:cubicBezTo>
                    <a:pt x="1" y="9179"/>
                    <a:pt x="1" y="11481"/>
                    <a:pt x="735" y="13582"/>
                  </a:cubicBezTo>
                  <a:cubicBezTo>
                    <a:pt x="1068" y="14616"/>
                    <a:pt x="1569" y="15584"/>
                    <a:pt x="2202" y="16451"/>
                  </a:cubicBezTo>
                  <a:cubicBezTo>
                    <a:pt x="2503" y="16885"/>
                    <a:pt x="2869" y="17285"/>
                    <a:pt x="3236" y="17652"/>
                  </a:cubicBezTo>
                  <a:cubicBezTo>
                    <a:pt x="3603" y="18019"/>
                    <a:pt x="3970" y="18352"/>
                    <a:pt x="4404" y="18652"/>
                  </a:cubicBezTo>
                  <a:cubicBezTo>
                    <a:pt x="4804" y="18953"/>
                    <a:pt x="5204" y="19220"/>
                    <a:pt x="5638" y="19453"/>
                  </a:cubicBezTo>
                  <a:cubicBezTo>
                    <a:pt x="6072" y="19687"/>
                    <a:pt x="6539" y="19887"/>
                    <a:pt x="7006" y="20054"/>
                  </a:cubicBezTo>
                  <a:cubicBezTo>
                    <a:pt x="8123" y="20440"/>
                    <a:pt x="9297" y="20647"/>
                    <a:pt x="10472" y="20647"/>
                  </a:cubicBezTo>
                  <a:cubicBezTo>
                    <a:pt x="11120" y="20647"/>
                    <a:pt x="11769" y="20584"/>
                    <a:pt x="12410" y="20454"/>
                  </a:cubicBezTo>
                  <a:cubicBezTo>
                    <a:pt x="15312" y="19920"/>
                    <a:pt x="17847" y="18119"/>
                    <a:pt x="19348" y="15584"/>
                  </a:cubicBezTo>
                  <a:cubicBezTo>
                    <a:pt x="19882" y="14716"/>
                    <a:pt x="20249" y="13782"/>
                    <a:pt x="20482" y="12815"/>
                  </a:cubicBezTo>
                  <a:cubicBezTo>
                    <a:pt x="20582" y="12481"/>
                    <a:pt x="20615" y="12114"/>
                    <a:pt x="20682" y="11748"/>
                  </a:cubicBezTo>
                  <a:cubicBezTo>
                    <a:pt x="20682" y="11614"/>
                    <a:pt x="20716" y="11481"/>
                    <a:pt x="20716" y="11347"/>
                  </a:cubicBezTo>
                  <a:lnTo>
                    <a:pt x="20716" y="10980"/>
                  </a:lnTo>
                  <a:lnTo>
                    <a:pt x="20716" y="10480"/>
                  </a:lnTo>
                  <a:cubicBezTo>
                    <a:pt x="20716" y="10613"/>
                    <a:pt x="20682" y="10780"/>
                    <a:pt x="20682" y="10980"/>
                  </a:cubicBezTo>
                  <a:lnTo>
                    <a:pt x="20682" y="11347"/>
                  </a:lnTo>
                  <a:cubicBezTo>
                    <a:pt x="20649" y="11447"/>
                    <a:pt x="20615" y="11614"/>
                    <a:pt x="20615" y="11748"/>
                  </a:cubicBezTo>
                  <a:cubicBezTo>
                    <a:pt x="20549" y="12114"/>
                    <a:pt x="20482" y="12448"/>
                    <a:pt x="20382" y="12815"/>
                  </a:cubicBezTo>
                  <a:cubicBezTo>
                    <a:pt x="20148" y="13749"/>
                    <a:pt x="19748" y="14683"/>
                    <a:pt x="19248" y="15517"/>
                  </a:cubicBezTo>
                  <a:cubicBezTo>
                    <a:pt x="17747" y="18019"/>
                    <a:pt x="15245" y="19753"/>
                    <a:pt x="12376" y="20287"/>
                  </a:cubicBezTo>
                  <a:cubicBezTo>
                    <a:pt x="11773" y="20401"/>
                    <a:pt x="11159" y="20456"/>
                    <a:pt x="10543" y="20456"/>
                  </a:cubicBezTo>
                  <a:cubicBezTo>
                    <a:pt x="9353" y="20456"/>
                    <a:pt x="8160" y="20249"/>
                    <a:pt x="7039" y="19853"/>
                  </a:cubicBezTo>
                  <a:cubicBezTo>
                    <a:pt x="6605" y="19687"/>
                    <a:pt x="6172" y="19486"/>
                    <a:pt x="5738" y="19253"/>
                  </a:cubicBezTo>
                  <a:cubicBezTo>
                    <a:pt x="5305" y="19019"/>
                    <a:pt x="4871" y="18753"/>
                    <a:pt x="4471" y="18452"/>
                  </a:cubicBezTo>
                  <a:cubicBezTo>
                    <a:pt x="4070" y="18152"/>
                    <a:pt x="3703" y="17819"/>
                    <a:pt x="3336" y="17485"/>
                  </a:cubicBezTo>
                  <a:cubicBezTo>
                    <a:pt x="2970" y="17118"/>
                    <a:pt x="2636" y="16718"/>
                    <a:pt x="2336" y="16317"/>
                  </a:cubicBezTo>
                  <a:cubicBezTo>
                    <a:pt x="1702" y="15450"/>
                    <a:pt x="1235" y="14516"/>
                    <a:pt x="901" y="13515"/>
                  </a:cubicBezTo>
                  <a:cubicBezTo>
                    <a:pt x="201" y="11447"/>
                    <a:pt x="201" y="9179"/>
                    <a:pt x="901" y="7111"/>
                  </a:cubicBezTo>
                  <a:cubicBezTo>
                    <a:pt x="1235" y="6110"/>
                    <a:pt x="1702" y="5176"/>
                    <a:pt x="2336" y="4342"/>
                  </a:cubicBezTo>
                  <a:cubicBezTo>
                    <a:pt x="2636" y="3909"/>
                    <a:pt x="2970" y="3508"/>
                    <a:pt x="3336" y="3141"/>
                  </a:cubicBezTo>
                  <a:cubicBezTo>
                    <a:pt x="3703" y="2808"/>
                    <a:pt x="4070" y="2474"/>
                    <a:pt x="4504" y="2174"/>
                  </a:cubicBezTo>
                  <a:cubicBezTo>
                    <a:pt x="4904" y="1874"/>
                    <a:pt x="5305" y="1607"/>
                    <a:pt x="5738" y="1373"/>
                  </a:cubicBezTo>
                  <a:cubicBezTo>
                    <a:pt x="6172" y="1173"/>
                    <a:pt x="6605" y="973"/>
                    <a:pt x="7072" y="806"/>
                  </a:cubicBezTo>
                  <a:cubicBezTo>
                    <a:pt x="8216" y="389"/>
                    <a:pt x="9394" y="189"/>
                    <a:pt x="10556" y="189"/>
                  </a:cubicBezTo>
                  <a:cubicBezTo>
                    <a:pt x="14034" y="189"/>
                    <a:pt x="17372" y="1984"/>
                    <a:pt x="19248" y="5109"/>
                  </a:cubicBezTo>
                  <a:cubicBezTo>
                    <a:pt x="19782" y="5977"/>
                    <a:pt x="20148" y="6877"/>
                    <a:pt x="20415" y="7845"/>
                  </a:cubicBezTo>
                  <a:cubicBezTo>
                    <a:pt x="20482" y="8178"/>
                    <a:pt x="20582" y="8545"/>
                    <a:pt x="20615" y="8879"/>
                  </a:cubicBezTo>
                  <a:cubicBezTo>
                    <a:pt x="20649" y="9046"/>
                    <a:pt x="20682" y="9179"/>
                    <a:pt x="20682" y="9312"/>
                  </a:cubicBezTo>
                  <a:lnTo>
                    <a:pt x="20716" y="9679"/>
                  </a:lnTo>
                  <a:cubicBezTo>
                    <a:pt x="20749" y="9880"/>
                    <a:pt x="20749" y="10013"/>
                    <a:pt x="20749" y="10146"/>
                  </a:cubicBezTo>
                  <a:lnTo>
                    <a:pt x="20749" y="9679"/>
                  </a:lnTo>
                  <a:cubicBezTo>
                    <a:pt x="20749" y="9546"/>
                    <a:pt x="20749" y="9413"/>
                    <a:pt x="20749" y="9312"/>
                  </a:cubicBezTo>
                  <a:cubicBezTo>
                    <a:pt x="20716" y="9179"/>
                    <a:pt x="20716" y="9046"/>
                    <a:pt x="20682" y="8879"/>
                  </a:cubicBezTo>
                  <a:cubicBezTo>
                    <a:pt x="20649" y="8512"/>
                    <a:pt x="20582" y="8178"/>
                    <a:pt x="20482" y="7811"/>
                  </a:cubicBezTo>
                  <a:cubicBezTo>
                    <a:pt x="20249" y="6844"/>
                    <a:pt x="19882" y="5910"/>
                    <a:pt x="19381" y="5076"/>
                  </a:cubicBezTo>
                  <a:cubicBezTo>
                    <a:pt x="17469" y="1855"/>
                    <a:pt x="14037" y="0"/>
                    <a:pt x="10476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6043817" y="1229779"/>
              <a:ext cx="137531" cy="133594"/>
            </a:xfrm>
            <a:custGeom>
              <a:avLst/>
              <a:gdLst/>
              <a:ahLst/>
              <a:cxnLst/>
              <a:rect l="l" t="t" r="r" b="b"/>
              <a:pathLst>
                <a:path w="6673" h="6482" extrusionOk="0">
                  <a:moveTo>
                    <a:pt x="3451" y="1"/>
                  </a:moveTo>
                  <a:cubicBezTo>
                    <a:pt x="3081" y="1"/>
                    <a:pt x="2711" y="61"/>
                    <a:pt x="2369" y="189"/>
                  </a:cubicBezTo>
                  <a:cubicBezTo>
                    <a:pt x="2069" y="289"/>
                    <a:pt x="1769" y="456"/>
                    <a:pt x="1535" y="623"/>
                  </a:cubicBezTo>
                  <a:cubicBezTo>
                    <a:pt x="1402" y="723"/>
                    <a:pt x="1268" y="823"/>
                    <a:pt x="1168" y="956"/>
                  </a:cubicBezTo>
                  <a:cubicBezTo>
                    <a:pt x="1035" y="1056"/>
                    <a:pt x="935" y="1190"/>
                    <a:pt x="835" y="1323"/>
                  </a:cubicBezTo>
                  <a:cubicBezTo>
                    <a:pt x="1" y="2457"/>
                    <a:pt x="1" y="4025"/>
                    <a:pt x="835" y="5159"/>
                  </a:cubicBezTo>
                  <a:cubicBezTo>
                    <a:pt x="935" y="5293"/>
                    <a:pt x="1035" y="5426"/>
                    <a:pt x="1168" y="5559"/>
                  </a:cubicBezTo>
                  <a:cubicBezTo>
                    <a:pt x="1268" y="5659"/>
                    <a:pt x="1402" y="5760"/>
                    <a:pt x="1535" y="5860"/>
                  </a:cubicBezTo>
                  <a:cubicBezTo>
                    <a:pt x="1769" y="6060"/>
                    <a:pt x="2069" y="6193"/>
                    <a:pt x="2369" y="6293"/>
                  </a:cubicBezTo>
                  <a:cubicBezTo>
                    <a:pt x="2711" y="6422"/>
                    <a:pt x="3081" y="6481"/>
                    <a:pt x="3451" y="6481"/>
                  </a:cubicBezTo>
                  <a:cubicBezTo>
                    <a:pt x="3659" y="6481"/>
                    <a:pt x="3867" y="6463"/>
                    <a:pt x="4070" y="6427"/>
                  </a:cubicBezTo>
                  <a:cubicBezTo>
                    <a:pt x="4971" y="6260"/>
                    <a:pt x="5772" y="5693"/>
                    <a:pt x="6239" y="4892"/>
                  </a:cubicBezTo>
                  <a:cubicBezTo>
                    <a:pt x="6405" y="4625"/>
                    <a:pt x="6505" y="4325"/>
                    <a:pt x="6605" y="4025"/>
                  </a:cubicBezTo>
                  <a:cubicBezTo>
                    <a:pt x="6605" y="3925"/>
                    <a:pt x="6639" y="3825"/>
                    <a:pt x="6639" y="3691"/>
                  </a:cubicBezTo>
                  <a:cubicBezTo>
                    <a:pt x="6672" y="3625"/>
                    <a:pt x="6672" y="3525"/>
                    <a:pt x="6639" y="3458"/>
                  </a:cubicBezTo>
                  <a:lnTo>
                    <a:pt x="6639" y="3291"/>
                  </a:lnTo>
                  <a:lnTo>
                    <a:pt x="6639" y="3258"/>
                  </a:lnTo>
                  <a:cubicBezTo>
                    <a:pt x="6639" y="3491"/>
                    <a:pt x="6605" y="3758"/>
                    <a:pt x="6539" y="4025"/>
                  </a:cubicBezTo>
                  <a:cubicBezTo>
                    <a:pt x="6439" y="4325"/>
                    <a:pt x="6339" y="4592"/>
                    <a:pt x="6172" y="4859"/>
                  </a:cubicBezTo>
                  <a:cubicBezTo>
                    <a:pt x="5599" y="5831"/>
                    <a:pt x="4561" y="6393"/>
                    <a:pt x="3474" y="6393"/>
                  </a:cubicBezTo>
                  <a:cubicBezTo>
                    <a:pt x="3106" y="6393"/>
                    <a:pt x="2732" y="6328"/>
                    <a:pt x="2369" y="6193"/>
                  </a:cubicBezTo>
                  <a:cubicBezTo>
                    <a:pt x="2069" y="6093"/>
                    <a:pt x="1802" y="5960"/>
                    <a:pt x="1569" y="5793"/>
                  </a:cubicBezTo>
                  <a:cubicBezTo>
                    <a:pt x="1435" y="5693"/>
                    <a:pt x="1335" y="5593"/>
                    <a:pt x="1202" y="5493"/>
                  </a:cubicBezTo>
                  <a:cubicBezTo>
                    <a:pt x="1102" y="5359"/>
                    <a:pt x="1001" y="5226"/>
                    <a:pt x="901" y="5126"/>
                  </a:cubicBezTo>
                  <a:cubicBezTo>
                    <a:pt x="67" y="3992"/>
                    <a:pt x="67" y="2491"/>
                    <a:pt x="901" y="1356"/>
                  </a:cubicBezTo>
                  <a:cubicBezTo>
                    <a:pt x="1001" y="1223"/>
                    <a:pt x="1102" y="1123"/>
                    <a:pt x="1202" y="989"/>
                  </a:cubicBezTo>
                  <a:cubicBezTo>
                    <a:pt x="1335" y="889"/>
                    <a:pt x="1435" y="789"/>
                    <a:pt x="1569" y="689"/>
                  </a:cubicBezTo>
                  <a:cubicBezTo>
                    <a:pt x="1802" y="522"/>
                    <a:pt x="2069" y="356"/>
                    <a:pt x="2369" y="289"/>
                  </a:cubicBezTo>
                  <a:cubicBezTo>
                    <a:pt x="2717" y="161"/>
                    <a:pt x="3081" y="98"/>
                    <a:pt x="3444" y="98"/>
                  </a:cubicBezTo>
                  <a:cubicBezTo>
                    <a:pt x="4126" y="98"/>
                    <a:pt x="4805" y="321"/>
                    <a:pt x="5371" y="756"/>
                  </a:cubicBezTo>
                  <a:cubicBezTo>
                    <a:pt x="5671" y="989"/>
                    <a:pt x="5972" y="1290"/>
                    <a:pt x="6172" y="1657"/>
                  </a:cubicBezTo>
                  <a:cubicBezTo>
                    <a:pt x="6339" y="1890"/>
                    <a:pt x="6439" y="2190"/>
                    <a:pt x="6539" y="2491"/>
                  </a:cubicBezTo>
                  <a:cubicBezTo>
                    <a:pt x="6605" y="2724"/>
                    <a:pt x="6639" y="2991"/>
                    <a:pt x="6639" y="3258"/>
                  </a:cubicBezTo>
                  <a:lnTo>
                    <a:pt x="6639" y="3191"/>
                  </a:lnTo>
                  <a:lnTo>
                    <a:pt x="6639" y="3024"/>
                  </a:lnTo>
                  <a:cubicBezTo>
                    <a:pt x="6672" y="2958"/>
                    <a:pt x="6672" y="2891"/>
                    <a:pt x="6639" y="2791"/>
                  </a:cubicBezTo>
                  <a:cubicBezTo>
                    <a:pt x="6639" y="2691"/>
                    <a:pt x="6605" y="2557"/>
                    <a:pt x="6605" y="2457"/>
                  </a:cubicBezTo>
                  <a:cubicBezTo>
                    <a:pt x="6505" y="2157"/>
                    <a:pt x="6405" y="1857"/>
                    <a:pt x="6239" y="1590"/>
                  </a:cubicBezTo>
                  <a:cubicBezTo>
                    <a:pt x="5772" y="789"/>
                    <a:pt x="4971" y="222"/>
                    <a:pt x="4070" y="55"/>
                  </a:cubicBezTo>
                  <a:cubicBezTo>
                    <a:pt x="3867" y="20"/>
                    <a:pt x="3659" y="1"/>
                    <a:pt x="3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6160016" y="1345030"/>
              <a:ext cx="63252" cy="62613"/>
            </a:xfrm>
            <a:custGeom>
              <a:avLst/>
              <a:gdLst/>
              <a:ahLst/>
              <a:cxnLst/>
              <a:rect l="l" t="t" r="r" b="b"/>
              <a:pathLst>
                <a:path w="3069" h="3038" extrusionOk="0">
                  <a:moveTo>
                    <a:pt x="0" y="1"/>
                  </a:moveTo>
                  <a:cubicBezTo>
                    <a:pt x="0" y="34"/>
                    <a:pt x="667" y="735"/>
                    <a:pt x="1501" y="1569"/>
                  </a:cubicBezTo>
                  <a:cubicBezTo>
                    <a:pt x="2315" y="2382"/>
                    <a:pt x="3002" y="3037"/>
                    <a:pt x="3065" y="3037"/>
                  </a:cubicBezTo>
                  <a:cubicBezTo>
                    <a:pt x="3067" y="3037"/>
                    <a:pt x="3068" y="3037"/>
                    <a:pt x="3069" y="3036"/>
                  </a:cubicBezTo>
                  <a:cubicBezTo>
                    <a:pt x="3069" y="3036"/>
                    <a:pt x="2402" y="2336"/>
                    <a:pt x="1568" y="1502"/>
                  </a:cubicBezTo>
                  <a:cubicBezTo>
                    <a:pt x="734" y="635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5044892" y="1970646"/>
              <a:ext cx="564467" cy="564467"/>
            </a:xfrm>
            <a:custGeom>
              <a:avLst/>
              <a:gdLst/>
              <a:ahLst/>
              <a:cxnLst/>
              <a:rect l="l" t="t" r="r" b="b"/>
              <a:pathLst>
                <a:path w="27388" h="27388" extrusionOk="0">
                  <a:moveTo>
                    <a:pt x="13677" y="1"/>
                  </a:moveTo>
                  <a:cubicBezTo>
                    <a:pt x="6139" y="1"/>
                    <a:pt x="1" y="6139"/>
                    <a:pt x="1" y="13711"/>
                  </a:cubicBezTo>
                  <a:cubicBezTo>
                    <a:pt x="1" y="21283"/>
                    <a:pt x="6139" y="27387"/>
                    <a:pt x="13677" y="27387"/>
                  </a:cubicBezTo>
                  <a:cubicBezTo>
                    <a:pt x="21249" y="27387"/>
                    <a:pt x="27387" y="21283"/>
                    <a:pt x="27387" y="13711"/>
                  </a:cubicBezTo>
                  <a:cubicBezTo>
                    <a:pt x="27387" y="6139"/>
                    <a:pt x="21249" y="1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5037328" y="1968585"/>
              <a:ext cx="572031" cy="568589"/>
            </a:xfrm>
            <a:custGeom>
              <a:avLst/>
              <a:gdLst/>
              <a:ahLst/>
              <a:cxnLst/>
              <a:rect l="l" t="t" r="r" b="b"/>
              <a:pathLst>
                <a:path w="27755" h="27588" extrusionOk="0">
                  <a:moveTo>
                    <a:pt x="27721" y="13207"/>
                  </a:moveTo>
                  <a:lnTo>
                    <a:pt x="27721" y="13577"/>
                  </a:lnTo>
                  <a:cubicBezTo>
                    <a:pt x="27721" y="13744"/>
                    <a:pt x="27754" y="13811"/>
                    <a:pt x="27754" y="13811"/>
                  </a:cubicBezTo>
                  <a:lnTo>
                    <a:pt x="27754" y="13577"/>
                  </a:lnTo>
                  <a:cubicBezTo>
                    <a:pt x="27754" y="13490"/>
                    <a:pt x="27740" y="13360"/>
                    <a:pt x="27721" y="13207"/>
                  </a:cubicBezTo>
                  <a:close/>
                  <a:moveTo>
                    <a:pt x="13944" y="1"/>
                  </a:moveTo>
                  <a:lnTo>
                    <a:pt x="13044" y="67"/>
                  </a:lnTo>
                  <a:cubicBezTo>
                    <a:pt x="12877" y="67"/>
                    <a:pt x="12743" y="67"/>
                    <a:pt x="12577" y="101"/>
                  </a:cubicBezTo>
                  <a:lnTo>
                    <a:pt x="12110" y="168"/>
                  </a:lnTo>
                  <a:cubicBezTo>
                    <a:pt x="11809" y="201"/>
                    <a:pt x="11509" y="234"/>
                    <a:pt x="11209" y="301"/>
                  </a:cubicBezTo>
                  <a:cubicBezTo>
                    <a:pt x="10575" y="434"/>
                    <a:pt x="9941" y="635"/>
                    <a:pt x="9341" y="835"/>
                  </a:cubicBezTo>
                  <a:cubicBezTo>
                    <a:pt x="8740" y="1068"/>
                    <a:pt x="8140" y="1335"/>
                    <a:pt x="7540" y="1635"/>
                  </a:cubicBezTo>
                  <a:cubicBezTo>
                    <a:pt x="7273" y="1769"/>
                    <a:pt x="6973" y="1969"/>
                    <a:pt x="6706" y="2136"/>
                  </a:cubicBezTo>
                  <a:cubicBezTo>
                    <a:pt x="6405" y="2302"/>
                    <a:pt x="6139" y="2503"/>
                    <a:pt x="5872" y="2703"/>
                  </a:cubicBezTo>
                  <a:cubicBezTo>
                    <a:pt x="5305" y="3103"/>
                    <a:pt x="4771" y="3570"/>
                    <a:pt x="4304" y="4037"/>
                  </a:cubicBezTo>
                  <a:cubicBezTo>
                    <a:pt x="3804" y="4537"/>
                    <a:pt x="3370" y="5071"/>
                    <a:pt x="2936" y="5638"/>
                  </a:cubicBezTo>
                  <a:cubicBezTo>
                    <a:pt x="2069" y="6806"/>
                    <a:pt x="1402" y="8073"/>
                    <a:pt x="968" y="9441"/>
                  </a:cubicBezTo>
                  <a:cubicBezTo>
                    <a:pt x="1" y="12276"/>
                    <a:pt x="1" y="15345"/>
                    <a:pt x="968" y="18180"/>
                  </a:cubicBezTo>
                  <a:cubicBezTo>
                    <a:pt x="1402" y="19515"/>
                    <a:pt x="2069" y="20816"/>
                    <a:pt x="2936" y="21983"/>
                  </a:cubicBezTo>
                  <a:cubicBezTo>
                    <a:pt x="3370" y="22517"/>
                    <a:pt x="3804" y="23051"/>
                    <a:pt x="4304" y="23551"/>
                  </a:cubicBezTo>
                  <a:cubicBezTo>
                    <a:pt x="4804" y="24051"/>
                    <a:pt x="5338" y="24485"/>
                    <a:pt x="5872" y="24885"/>
                  </a:cubicBezTo>
                  <a:cubicBezTo>
                    <a:pt x="6139" y="25085"/>
                    <a:pt x="6439" y="25286"/>
                    <a:pt x="6706" y="25452"/>
                  </a:cubicBezTo>
                  <a:cubicBezTo>
                    <a:pt x="7006" y="25619"/>
                    <a:pt x="7273" y="25819"/>
                    <a:pt x="7573" y="25986"/>
                  </a:cubicBezTo>
                  <a:cubicBezTo>
                    <a:pt x="8140" y="26286"/>
                    <a:pt x="8740" y="26553"/>
                    <a:pt x="9341" y="26753"/>
                  </a:cubicBezTo>
                  <a:cubicBezTo>
                    <a:pt x="9941" y="26987"/>
                    <a:pt x="10575" y="27154"/>
                    <a:pt x="11209" y="27287"/>
                  </a:cubicBezTo>
                  <a:cubicBezTo>
                    <a:pt x="11509" y="27354"/>
                    <a:pt x="11809" y="27387"/>
                    <a:pt x="12110" y="27454"/>
                  </a:cubicBezTo>
                  <a:lnTo>
                    <a:pt x="12577" y="27520"/>
                  </a:lnTo>
                  <a:cubicBezTo>
                    <a:pt x="12743" y="27554"/>
                    <a:pt x="12877" y="27554"/>
                    <a:pt x="13044" y="27554"/>
                  </a:cubicBezTo>
                  <a:lnTo>
                    <a:pt x="13944" y="27587"/>
                  </a:lnTo>
                  <a:cubicBezTo>
                    <a:pt x="14244" y="27587"/>
                    <a:pt x="14545" y="27554"/>
                    <a:pt x="14845" y="27554"/>
                  </a:cubicBezTo>
                  <a:cubicBezTo>
                    <a:pt x="15445" y="27520"/>
                    <a:pt x="16012" y="27454"/>
                    <a:pt x="16613" y="27354"/>
                  </a:cubicBezTo>
                  <a:cubicBezTo>
                    <a:pt x="20482" y="26620"/>
                    <a:pt x="23885" y="24251"/>
                    <a:pt x="25919" y="20849"/>
                  </a:cubicBezTo>
                  <a:cubicBezTo>
                    <a:pt x="26587" y="19715"/>
                    <a:pt x="27087" y="18481"/>
                    <a:pt x="27387" y="17180"/>
                  </a:cubicBezTo>
                  <a:cubicBezTo>
                    <a:pt x="27521" y="16713"/>
                    <a:pt x="27621" y="16246"/>
                    <a:pt x="27654" y="15745"/>
                  </a:cubicBezTo>
                  <a:cubicBezTo>
                    <a:pt x="27687" y="15545"/>
                    <a:pt x="27754" y="15345"/>
                    <a:pt x="27754" y="15178"/>
                  </a:cubicBezTo>
                  <a:lnTo>
                    <a:pt x="27754" y="14711"/>
                  </a:lnTo>
                  <a:lnTo>
                    <a:pt x="27754" y="14044"/>
                  </a:lnTo>
                  <a:cubicBezTo>
                    <a:pt x="27721" y="14211"/>
                    <a:pt x="27687" y="14411"/>
                    <a:pt x="27687" y="14711"/>
                  </a:cubicBezTo>
                  <a:cubicBezTo>
                    <a:pt x="27654" y="14845"/>
                    <a:pt x="27687" y="15012"/>
                    <a:pt x="27654" y="15178"/>
                  </a:cubicBezTo>
                  <a:cubicBezTo>
                    <a:pt x="27654" y="15345"/>
                    <a:pt x="27621" y="15545"/>
                    <a:pt x="27587" y="15745"/>
                  </a:cubicBezTo>
                  <a:cubicBezTo>
                    <a:pt x="27521" y="16212"/>
                    <a:pt x="27420" y="16713"/>
                    <a:pt x="27287" y="17146"/>
                  </a:cubicBezTo>
                  <a:cubicBezTo>
                    <a:pt x="26987" y="18447"/>
                    <a:pt x="26453" y="19648"/>
                    <a:pt x="25786" y="20782"/>
                  </a:cubicBezTo>
                  <a:cubicBezTo>
                    <a:pt x="23785" y="24151"/>
                    <a:pt x="20415" y="26453"/>
                    <a:pt x="16579" y="27187"/>
                  </a:cubicBezTo>
                  <a:cubicBezTo>
                    <a:pt x="16012" y="27287"/>
                    <a:pt x="15445" y="27354"/>
                    <a:pt x="14878" y="27387"/>
                  </a:cubicBezTo>
                  <a:cubicBezTo>
                    <a:pt x="14578" y="27387"/>
                    <a:pt x="14278" y="27420"/>
                    <a:pt x="13978" y="27420"/>
                  </a:cubicBezTo>
                  <a:lnTo>
                    <a:pt x="13077" y="27387"/>
                  </a:lnTo>
                  <a:cubicBezTo>
                    <a:pt x="12910" y="27354"/>
                    <a:pt x="12777" y="27354"/>
                    <a:pt x="12610" y="27354"/>
                  </a:cubicBezTo>
                  <a:lnTo>
                    <a:pt x="12176" y="27287"/>
                  </a:lnTo>
                  <a:cubicBezTo>
                    <a:pt x="11876" y="27220"/>
                    <a:pt x="11542" y="27187"/>
                    <a:pt x="11242" y="27120"/>
                  </a:cubicBezTo>
                  <a:cubicBezTo>
                    <a:pt x="10642" y="26987"/>
                    <a:pt x="10041" y="26820"/>
                    <a:pt x="9441" y="26586"/>
                  </a:cubicBezTo>
                  <a:cubicBezTo>
                    <a:pt x="8841" y="26386"/>
                    <a:pt x="8240" y="26119"/>
                    <a:pt x="7673" y="25819"/>
                  </a:cubicBezTo>
                  <a:cubicBezTo>
                    <a:pt x="7406" y="25652"/>
                    <a:pt x="7106" y="25486"/>
                    <a:pt x="6839" y="25319"/>
                  </a:cubicBezTo>
                  <a:cubicBezTo>
                    <a:pt x="6539" y="25152"/>
                    <a:pt x="6272" y="24952"/>
                    <a:pt x="6005" y="24752"/>
                  </a:cubicBezTo>
                  <a:cubicBezTo>
                    <a:pt x="5471" y="24352"/>
                    <a:pt x="4938" y="23918"/>
                    <a:pt x="4471" y="23451"/>
                  </a:cubicBezTo>
                  <a:cubicBezTo>
                    <a:pt x="3970" y="22951"/>
                    <a:pt x="3537" y="22417"/>
                    <a:pt x="3136" y="21850"/>
                  </a:cubicBezTo>
                  <a:cubicBezTo>
                    <a:pt x="2269" y="20716"/>
                    <a:pt x="1635" y="19448"/>
                    <a:pt x="1168" y="18114"/>
                  </a:cubicBezTo>
                  <a:cubicBezTo>
                    <a:pt x="234" y="15312"/>
                    <a:pt x="234" y="12310"/>
                    <a:pt x="1168" y="9541"/>
                  </a:cubicBezTo>
                  <a:cubicBezTo>
                    <a:pt x="1635" y="8173"/>
                    <a:pt x="2269" y="6906"/>
                    <a:pt x="3136" y="5772"/>
                  </a:cubicBezTo>
                  <a:cubicBezTo>
                    <a:pt x="3537" y="5204"/>
                    <a:pt x="3970" y="4704"/>
                    <a:pt x="4471" y="4204"/>
                  </a:cubicBezTo>
                  <a:cubicBezTo>
                    <a:pt x="4938" y="3737"/>
                    <a:pt x="5471" y="3303"/>
                    <a:pt x="6005" y="2903"/>
                  </a:cubicBezTo>
                  <a:cubicBezTo>
                    <a:pt x="6272" y="2669"/>
                    <a:pt x="6539" y="2503"/>
                    <a:pt x="6839" y="2336"/>
                  </a:cubicBezTo>
                  <a:cubicBezTo>
                    <a:pt x="7106" y="2169"/>
                    <a:pt x="7373" y="1969"/>
                    <a:pt x="7673" y="1835"/>
                  </a:cubicBezTo>
                  <a:cubicBezTo>
                    <a:pt x="8807" y="1235"/>
                    <a:pt x="10008" y="801"/>
                    <a:pt x="11242" y="501"/>
                  </a:cubicBezTo>
                  <a:cubicBezTo>
                    <a:pt x="11576" y="434"/>
                    <a:pt x="11876" y="401"/>
                    <a:pt x="12176" y="368"/>
                  </a:cubicBezTo>
                  <a:lnTo>
                    <a:pt x="12610" y="301"/>
                  </a:lnTo>
                  <a:cubicBezTo>
                    <a:pt x="12777" y="268"/>
                    <a:pt x="12943" y="268"/>
                    <a:pt x="13077" y="268"/>
                  </a:cubicBezTo>
                  <a:lnTo>
                    <a:pt x="13978" y="201"/>
                  </a:lnTo>
                  <a:cubicBezTo>
                    <a:pt x="14278" y="201"/>
                    <a:pt x="14578" y="234"/>
                    <a:pt x="14878" y="234"/>
                  </a:cubicBezTo>
                  <a:cubicBezTo>
                    <a:pt x="15445" y="268"/>
                    <a:pt x="16012" y="334"/>
                    <a:pt x="16579" y="434"/>
                  </a:cubicBezTo>
                  <a:cubicBezTo>
                    <a:pt x="20415" y="1168"/>
                    <a:pt x="23785" y="3503"/>
                    <a:pt x="25786" y="6839"/>
                  </a:cubicBezTo>
                  <a:cubicBezTo>
                    <a:pt x="26453" y="7973"/>
                    <a:pt x="26987" y="9207"/>
                    <a:pt x="27287" y="10475"/>
                  </a:cubicBezTo>
                  <a:cubicBezTo>
                    <a:pt x="27420" y="10942"/>
                    <a:pt x="27521" y="11409"/>
                    <a:pt x="27587" y="11876"/>
                  </a:cubicBezTo>
                  <a:cubicBezTo>
                    <a:pt x="27621" y="12109"/>
                    <a:pt x="27654" y="12276"/>
                    <a:pt x="27687" y="12443"/>
                  </a:cubicBezTo>
                  <a:cubicBezTo>
                    <a:pt x="27687" y="12643"/>
                    <a:pt x="27687" y="12777"/>
                    <a:pt x="27687" y="12943"/>
                  </a:cubicBezTo>
                  <a:cubicBezTo>
                    <a:pt x="27699" y="13036"/>
                    <a:pt x="27710" y="13125"/>
                    <a:pt x="27721" y="13207"/>
                  </a:cubicBezTo>
                  <a:lnTo>
                    <a:pt x="27721" y="13207"/>
                  </a:lnTo>
                  <a:lnTo>
                    <a:pt x="27721" y="12910"/>
                  </a:lnTo>
                  <a:cubicBezTo>
                    <a:pt x="27721" y="12777"/>
                    <a:pt x="27721" y="12610"/>
                    <a:pt x="27721" y="12443"/>
                  </a:cubicBezTo>
                  <a:cubicBezTo>
                    <a:pt x="27687" y="12276"/>
                    <a:pt x="27654" y="12076"/>
                    <a:pt x="27621" y="11876"/>
                  </a:cubicBezTo>
                  <a:cubicBezTo>
                    <a:pt x="27587" y="11376"/>
                    <a:pt x="27487" y="10909"/>
                    <a:pt x="27354" y="10442"/>
                  </a:cubicBezTo>
                  <a:cubicBezTo>
                    <a:pt x="27054" y="9141"/>
                    <a:pt x="26553" y="7906"/>
                    <a:pt x="25853" y="6772"/>
                  </a:cubicBezTo>
                  <a:cubicBezTo>
                    <a:pt x="23851" y="3370"/>
                    <a:pt x="20482" y="1001"/>
                    <a:pt x="16579" y="268"/>
                  </a:cubicBezTo>
                  <a:cubicBezTo>
                    <a:pt x="16012" y="134"/>
                    <a:pt x="15445" y="67"/>
                    <a:pt x="14845" y="34"/>
                  </a:cubicBezTo>
                  <a:cubicBezTo>
                    <a:pt x="14545" y="34"/>
                    <a:pt x="14244" y="1"/>
                    <a:pt x="13944" y="1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5156969" y="2109599"/>
              <a:ext cx="341693" cy="300988"/>
            </a:xfrm>
            <a:custGeom>
              <a:avLst/>
              <a:gdLst/>
              <a:ahLst/>
              <a:cxnLst/>
              <a:rect l="l" t="t" r="r" b="b"/>
              <a:pathLst>
                <a:path w="16579" h="14604" extrusionOk="0">
                  <a:moveTo>
                    <a:pt x="8292" y="1"/>
                  </a:moveTo>
                  <a:cubicBezTo>
                    <a:pt x="7330" y="1"/>
                    <a:pt x="6350" y="192"/>
                    <a:pt x="5404" y="597"/>
                  </a:cubicBezTo>
                  <a:cubicBezTo>
                    <a:pt x="1701" y="2165"/>
                    <a:pt x="0" y="6468"/>
                    <a:pt x="1568" y="10171"/>
                  </a:cubicBezTo>
                  <a:cubicBezTo>
                    <a:pt x="2764" y="12936"/>
                    <a:pt x="5448" y="14604"/>
                    <a:pt x="8287" y="14604"/>
                  </a:cubicBezTo>
                  <a:cubicBezTo>
                    <a:pt x="9249" y="14604"/>
                    <a:pt x="10229" y="14412"/>
                    <a:pt x="11175" y="14007"/>
                  </a:cubicBezTo>
                  <a:cubicBezTo>
                    <a:pt x="14877" y="12439"/>
                    <a:pt x="16579" y="8136"/>
                    <a:pt x="15011" y="4433"/>
                  </a:cubicBezTo>
                  <a:cubicBezTo>
                    <a:pt x="13815" y="1668"/>
                    <a:pt x="11131" y="1"/>
                    <a:pt x="82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5167274" y="2109455"/>
              <a:ext cx="311458" cy="301648"/>
            </a:xfrm>
            <a:custGeom>
              <a:avLst/>
              <a:gdLst/>
              <a:ahLst/>
              <a:cxnLst/>
              <a:rect l="l" t="t" r="r" b="b"/>
              <a:pathLst>
                <a:path w="15112" h="14636" extrusionOk="0">
                  <a:moveTo>
                    <a:pt x="14992" y="6155"/>
                  </a:moveTo>
                  <a:cubicBezTo>
                    <a:pt x="14998" y="6206"/>
                    <a:pt x="15005" y="6257"/>
                    <a:pt x="15011" y="6309"/>
                  </a:cubicBezTo>
                  <a:cubicBezTo>
                    <a:pt x="15017" y="6337"/>
                    <a:pt x="15022" y="6366"/>
                    <a:pt x="15028" y="6395"/>
                  </a:cubicBezTo>
                  <a:lnTo>
                    <a:pt x="15028" y="6395"/>
                  </a:lnTo>
                  <a:cubicBezTo>
                    <a:pt x="15023" y="6356"/>
                    <a:pt x="15018" y="6316"/>
                    <a:pt x="15011" y="6275"/>
                  </a:cubicBezTo>
                  <a:cubicBezTo>
                    <a:pt x="15006" y="6236"/>
                    <a:pt x="14999" y="6196"/>
                    <a:pt x="14992" y="6155"/>
                  </a:cubicBezTo>
                  <a:close/>
                  <a:moveTo>
                    <a:pt x="15028" y="6395"/>
                  </a:moveTo>
                  <a:cubicBezTo>
                    <a:pt x="15044" y="6546"/>
                    <a:pt x="15044" y="6683"/>
                    <a:pt x="15044" y="6842"/>
                  </a:cubicBezTo>
                  <a:cubicBezTo>
                    <a:pt x="15078" y="7142"/>
                    <a:pt x="15078" y="7309"/>
                    <a:pt x="15078" y="7309"/>
                  </a:cubicBezTo>
                  <a:cubicBezTo>
                    <a:pt x="15078" y="7309"/>
                    <a:pt x="15078" y="7142"/>
                    <a:pt x="15078" y="6876"/>
                  </a:cubicBezTo>
                  <a:cubicBezTo>
                    <a:pt x="15078" y="6709"/>
                    <a:pt x="15055" y="6543"/>
                    <a:pt x="15028" y="6395"/>
                  </a:cubicBezTo>
                  <a:close/>
                  <a:moveTo>
                    <a:pt x="7807" y="0"/>
                  </a:moveTo>
                  <a:cubicBezTo>
                    <a:pt x="6955" y="0"/>
                    <a:pt x="6108" y="155"/>
                    <a:pt x="5304" y="438"/>
                  </a:cubicBezTo>
                  <a:cubicBezTo>
                    <a:pt x="4637" y="671"/>
                    <a:pt x="4037" y="1005"/>
                    <a:pt x="3470" y="1438"/>
                  </a:cubicBezTo>
                  <a:cubicBezTo>
                    <a:pt x="3169" y="1638"/>
                    <a:pt x="2869" y="1872"/>
                    <a:pt x="2636" y="2139"/>
                  </a:cubicBezTo>
                  <a:cubicBezTo>
                    <a:pt x="2369" y="2406"/>
                    <a:pt x="2135" y="2673"/>
                    <a:pt x="1902" y="2973"/>
                  </a:cubicBezTo>
                  <a:cubicBezTo>
                    <a:pt x="0" y="5541"/>
                    <a:pt x="0" y="9077"/>
                    <a:pt x="1902" y="11646"/>
                  </a:cubicBezTo>
                  <a:cubicBezTo>
                    <a:pt x="2135" y="11946"/>
                    <a:pt x="2369" y="12246"/>
                    <a:pt x="2636" y="12480"/>
                  </a:cubicBezTo>
                  <a:cubicBezTo>
                    <a:pt x="2869" y="12746"/>
                    <a:pt x="3169" y="12980"/>
                    <a:pt x="3470" y="13213"/>
                  </a:cubicBezTo>
                  <a:cubicBezTo>
                    <a:pt x="4037" y="13614"/>
                    <a:pt x="4637" y="13947"/>
                    <a:pt x="5304" y="14181"/>
                  </a:cubicBezTo>
                  <a:cubicBezTo>
                    <a:pt x="6114" y="14487"/>
                    <a:pt x="6966" y="14636"/>
                    <a:pt x="7824" y="14636"/>
                  </a:cubicBezTo>
                  <a:cubicBezTo>
                    <a:pt x="8274" y="14636"/>
                    <a:pt x="8726" y="14595"/>
                    <a:pt x="9174" y="14514"/>
                  </a:cubicBezTo>
                  <a:cubicBezTo>
                    <a:pt x="11242" y="14114"/>
                    <a:pt x="13043" y="12847"/>
                    <a:pt x="14110" y="11045"/>
                  </a:cubicBezTo>
                  <a:cubicBezTo>
                    <a:pt x="14477" y="10445"/>
                    <a:pt x="14744" y="9778"/>
                    <a:pt x="14911" y="9077"/>
                  </a:cubicBezTo>
                  <a:cubicBezTo>
                    <a:pt x="14978" y="8844"/>
                    <a:pt x="15011" y="8577"/>
                    <a:pt x="15044" y="8343"/>
                  </a:cubicBezTo>
                  <a:cubicBezTo>
                    <a:pt x="15078" y="8143"/>
                    <a:pt x="15111" y="7943"/>
                    <a:pt x="15111" y="7776"/>
                  </a:cubicBezTo>
                  <a:lnTo>
                    <a:pt x="15111" y="7309"/>
                  </a:lnTo>
                  <a:cubicBezTo>
                    <a:pt x="15111" y="7309"/>
                    <a:pt x="15078" y="7476"/>
                    <a:pt x="15078" y="7776"/>
                  </a:cubicBezTo>
                  <a:cubicBezTo>
                    <a:pt x="15078" y="7943"/>
                    <a:pt x="15044" y="8143"/>
                    <a:pt x="15011" y="8310"/>
                  </a:cubicBezTo>
                  <a:cubicBezTo>
                    <a:pt x="14978" y="8577"/>
                    <a:pt x="14911" y="8844"/>
                    <a:pt x="14844" y="9077"/>
                  </a:cubicBezTo>
                  <a:cubicBezTo>
                    <a:pt x="14678" y="9744"/>
                    <a:pt x="14411" y="10411"/>
                    <a:pt x="14044" y="11012"/>
                  </a:cubicBezTo>
                  <a:cubicBezTo>
                    <a:pt x="12718" y="13263"/>
                    <a:pt x="10322" y="14558"/>
                    <a:pt x="7828" y="14558"/>
                  </a:cubicBezTo>
                  <a:cubicBezTo>
                    <a:pt x="6997" y="14558"/>
                    <a:pt x="6155" y="14414"/>
                    <a:pt x="5338" y="14114"/>
                  </a:cubicBezTo>
                  <a:cubicBezTo>
                    <a:pt x="4670" y="13881"/>
                    <a:pt x="4037" y="13547"/>
                    <a:pt x="3503" y="13147"/>
                  </a:cubicBezTo>
                  <a:cubicBezTo>
                    <a:pt x="3203" y="12913"/>
                    <a:pt x="2936" y="12680"/>
                    <a:pt x="2669" y="12446"/>
                  </a:cubicBezTo>
                  <a:cubicBezTo>
                    <a:pt x="2402" y="12179"/>
                    <a:pt x="2169" y="11879"/>
                    <a:pt x="1935" y="11612"/>
                  </a:cubicBezTo>
                  <a:cubicBezTo>
                    <a:pt x="67" y="9044"/>
                    <a:pt x="67" y="5575"/>
                    <a:pt x="1935" y="3006"/>
                  </a:cubicBezTo>
                  <a:cubicBezTo>
                    <a:pt x="2369" y="2406"/>
                    <a:pt x="2869" y="1905"/>
                    <a:pt x="3470" y="1472"/>
                  </a:cubicBezTo>
                  <a:cubicBezTo>
                    <a:pt x="4037" y="1071"/>
                    <a:pt x="4670" y="738"/>
                    <a:pt x="5304" y="504"/>
                  </a:cubicBezTo>
                  <a:cubicBezTo>
                    <a:pt x="6114" y="198"/>
                    <a:pt x="6952" y="50"/>
                    <a:pt x="7800" y="50"/>
                  </a:cubicBezTo>
                  <a:cubicBezTo>
                    <a:pt x="8245" y="50"/>
                    <a:pt x="8693" y="90"/>
                    <a:pt x="9140" y="171"/>
                  </a:cubicBezTo>
                  <a:cubicBezTo>
                    <a:pt x="11175" y="571"/>
                    <a:pt x="12976" y="1805"/>
                    <a:pt x="14044" y="3607"/>
                  </a:cubicBezTo>
                  <a:cubicBezTo>
                    <a:pt x="14411" y="4207"/>
                    <a:pt x="14678" y="4841"/>
                    <a:pt x="14844" y="5541"/>
                  </a:cubicBezTo>
                  <a:cubicBezTo>
                    <a:pt x="14900" y="5736"/>
                    <a:pt x="14955" y="5953"/>
                    <a:pt x="14992" y="6155"/>
                  </a:cubicBezTo>
                  <a:lnTo>
                    <a:pt x="14992" y="6155"/>
                  </a:lnTo>
                  <a:cubicBezTo>
                    <a:pt x="14964" y="5941"/>
                    <a:pt x="14932" y="5730"/>
                    <a:pt x="14878" y="5541"/>
                  </a:cubicBezTo>
                  <a:cubicBezTo>
                    <a:pt x="14711" y="4841"/>
                    <a:pt x="14477" y="4207"/>
                    <a:pt x="14110" y="3607"/>
                  </a:cubicBezTo>
                  <a:cubicBezTo>
                    <a:pt x="13043" y="1772"/>
                    <a:pt x="11242" y="504"/>
                    <a:pt x="9174" y="137"/>
                  </a:cubicBezTo>
                  <a:cubicBezTo>
                    <a:pt x="8720" y="44"/>
                    <a:pt x="8263" y="0"/>
                    <a:pt x="78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5214017" y="2161083"/>
              <a:ext cx="219332" cy="199752"/>
            </a:xfrm>
            <a:custGeom>
              <a:avLst/>
              <a:gdLst/>
              <a:ahLst/>
              <a:cxnLst/>
              <a:rect l="l" t="t" r="r" b="b"/>
              <a:pathLst>
                <a:path w="10642" h="9692" extrusionOk="0">
                  <a:moveTo>
                    <a:pt x="5538" y="1"/>
                  </a:moveTo>
                  <a:cubicBezTo>
                    <a:pt x="5138" y="1"/>
                    <a:pt x="4737" y="34"/>
                    <a:pt x="4370" y="134"/>
                  </a:cubicBezTo>
                  <a:cubicBezTo>
                    <a:pt x="1568" y="801"/>
                    <a:pt x="1" y="3737"/>
                    <a:pt x="968" y="6439"/>
                  </a:cubicBezTo>
                  <a:cubicBezTo>
                    <a:pt x="1135" y="6906"/>
                    <a:pt x="1335" y="7306"/>
                    <a:pt x="1635" y="7706"/>
                  </a:cubicBezTo>
                  <a:cubicBezTo>
                    <a:pt x="1902" y="8107"/>
                    <a:pt x="2269" y="8440"/>
                    <a:pt x="2669" y="8740"/>
                  </a:cubicBezTo>
                  <a:cubicBezTo>
                    <a:pt x="3520" y="9374"/>
                    <a:pt x="4529" y="9691"/>
                    <a:pt x="5542" y="9691"/>
                  </a:cubicBezTo>
                  <a:cubicBezTo>
                    <a:pt x="6555" y="9691"/>
                    <a:pt x="7573" y="9374"/>
                    <a:pt x="8440" y="8740"/>
                  </a:cubicBezTo>
                  <a:cubicBezTo>
                    <a:pt x="9174" y="8140"/>
                    <a:pt x="9774" y="7373"/>
                    <a:pt x="10108" y="6472"/>
                  </a:cubicBezTo>
                  <a:cubicBezTo>
                    <a:pt x="10642" y="4904"/>
                    <a:pt x="10375" y="3170"/>
                    <a:pt x="9374" y="1869"/>
                  </a:cubicBezTo>
                  <a:cubicBezTo>
                    <a:pt x="8707" y="1001"/>
                    <a:pt x="7773" y="401"/>
                    <a:pt x="6705" y="134"/>
                  </a:cubicBezTo>
                  <a:cubicBezTo>
                    <a:pt x="6405" y="59"/>
                    <a:pt x="6105" y="22"/>
                    <a:pt x="5819" y="22"/>
                  </a:cubicBezTo>
                  <a:cubicBezTo>
                    <a:pt x="5723" y="22"/>
                    <a:pt x="5630" y="26"/>
                    <a:pt x="5538" y="34"/>
                  </a:cubicBezTo>
                  <a:cubicBezTo>
                    <a:pt x="5905" y="67"/>
                    <a:pt x="6272" y="134"/>
                    <a:pt x="6672" y="234"/>
                  </a:cubicBezTo>
                  <a:cubicBezTo>
                    <a:pt x="7706" y="501"/>
                    <a:pt x="8607" y="1102"/>
                    <a:pt x="9241" y="1969"/>
                  </a:cubicBezTo>
                  <a:cubicBezTo>
                    <a:pt x="10208" y="3236"/>
                    <a:pt x="10441" y="4904"/>
                    <a:pt x="9908" y="6405"/>
                  </a:cubicBezTo>
                  <a:cubicBezTo>
                    <a:pt x="9741" y="6806"/>
                    <a:pt x="9541" y="7206"/>
                    <a:pt x="9241" y="7573"/>
                  </a:cubicBezTo>
                  <a:cubicBezTo>
                    <a:pt x="8974" y="7940"/>
                    <a:pt x="8640" y="8273"/>
                    <a:pt x="8273" y="8574"/>
                  </a:cubicBezTo>
                  <a:cubicBezTo>
                    <a:pt x="7456" y="9174"/>
                    <a:pt x="6489" y="9474"/>
                    <a:pt x="5521" y="9474"/>
                  </a:cubicBezTo>
                  <a:cubicBezTo>
                    <a:pt x="4554" y="9474"/>
                    <a:pt x="3587" y="9174"/>
                    <a:pt x="2769" y="8574"/>
                  </a:cubicBezTo>
                  <a:cubicBezTo>
                    <a:pt x="2369" y="8273"/>
                    <a:pt x="2069" y="7940"/>
                    <a:pt x="1802" y="7540"/>
                  </a:cubicBezTo>
                  <a:cubicBezTo>
                    <a:pt x="1535" y="7206"/>
                    <a:pt x="1302" y="6806"/>
                    <a:pt x="1168" y="6372"/>
                  </a:cubicBezTo>
                  <a:cubicBezTo>
                    <a:pt x="868" y="5605"/>
                    <a:pt x="801" y="4738"/>
                    <a:pt x="935" y="3937"/>
                  </a:cubicBezTo>
                  <a:cubicBezTo>
                    <a:pt x="1268" y="2136"/>
                    <a:pt x="2603" y="668"/>
                    <a:pt x="4404" y="201"/>
                  </a:cubicBezTo>
                  <a:cubicBezTo>
                    <a:pt x="4771" y="101"/>
                    <a:pt x="5138" y="67"/>
                    <a:pt x="5538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5289635" y="2228642"/>
              <a:ext cx="76339" cy="64633"/>
            </a:xfrm>
            <a:custGeom>
              <a:avLst/>
              <a:gdLst/>
              <a:ahLst/>
              <a:cxnLst/>
              <a:rect l="l" t="t" r="r" b="b"/>
              <a:pathLst>
                <a:path w="3704" h="3136" extrusionOk="0">
                  <a:moveTo>
                    <a:pt x="1669" y="0"/>
                  </a:moveTo>
                  <a:cubicBezTo>
                    <a:pt x="1602" y="0"/>
                    <a:pt x="1535" y="8"/>
                    <a:pt x="1469" y="25"/>
                  </a:cubicBezTo>
                  <a:cubicBezTo>
                    <a:pt x="1135" y="92"/>
                    <a:pt x="802" y="292"/>
                    <a:pt x="601" y="559"/>
                  </a:cubicBezTo>
                  <a:cubicBezTo>
                    <a:pt x="234" y="993"/>
                    <a:pt x="168" y="1560"/>
                    <a:pt x="335" y="2060"/>
                  </a:cubicBezTo>
                  <a:cubicBezTo>
                    <a:pt x="585" y="2777"/>
                    <a:pt x="1218" y="3136"/>
                    <a:pt x="1852" y="3136"/>
                  </a:cubicBezTo>
                  <a:cubicBezTo>
                    <a:pt x="2486" y="3136"/>
                    <a:pt x="3120" y="2777"/>
                    <a:pt x="3370" y="2060"/>
                  </a:cubicBezTo>
                  <a:cubicBezTo>
                    <a:pt x="3537" y="1560"/>
                    <a:pt x="3470" y="993"/>
                    <a:pt x="3103" y="559"/>
                  </a:cubicBezTo>
                  <a:cubicBezTo>
                    <a:pt x="2903" y="292"/>
                    <a:pt x="2569" y="92"/>
                    <a:pt x="2236" y="25"/>
                  </a:cubicBezTo>
                  <a:cubicBezTo>
                    <a:pt x="2169" y="8"/>
                    <a:pt x="2102" y="0"/>
                    <a:pt x="2040" y="0"/>
                  </a:cubicBezTo>
                  <a:cubicBezTo>
                    <a:pt x="1977" y="0"/>
                    <a:pt x="1919" y="8"/>
                    <a:pt x="1869" y="25"/>
                  </a:cubicBezTo>
                  <a:cubicBezTo>
                    <a:pt x="1869" y="25"/>
                    <a:pt x="2002" y="25"/>
                    <a:pt x="2203" y="92"/>
                  </a:cubicBezTo>
                  <a:cubicBezTo>
                    <a:pt x="2536" y="192"/>
                    <a:pt x="2803" y="392"/>
                    <a:pt x="3003" y="659"/>
                  </a:cubicBezTo>
                  <a:cubicBezTo>
                    <a:pt x="3704" y="1593"/>
                    <a:pt x="3036" y="2927"/>
                    <a:pt x="1869" y="2927"/>
                  </a:cubicBezTo>
                  <a:cubicBezTo>
                    <a:pt x="668" y="2927"/>
                    <a:pt x="1" y="1593"/>
                    <a:pt x="701" y="659"/>
                  </a:cubicBezTo>
                  <a:cubicBezTo>
                    <a:pt x="902" y="392"/>
                    <a:pt x="1168" y="192"/>
                    <a:pt x="1502" y="92"/>
                  </a:cubicBezTo>
                  <a:cubicBezTo>
                    <a:pt x="1702" y="25"/>
                    <a:pt x="1869" y="25"/>
                    <a:pt x="1869" y="25"/>
                  </a:cubicBezTo>
                  <a:cubicBezTo>
                    <a:pt x="1802" y="8"/>
                    <a:pt x="1736" y="0"/>
                    <a:pt x="1669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5167954" y="2260093"/>
              <a:ext cx="160202" cy="108635"/>
            </a:xfrm>
            <a:custGeom>
              <a:avLst/>
              <a:gdLst/>
              <a:ahLst/>
              <a:cxnLst/>
              <a:rect l="l" t="t" r="r" b="b"/>
              <a:pathLst>
                <a:path w="7773" h="5271" extrusionOk="0">
                  <a:moveTo>
                    <a:pt x="7773" y="0"/>
                  </a:moveTo>
                  <a:lnTo>
                    <a:pt x="4616" y="2141"/>
                  </a:lnTo>
                  <a:lnTo>
                    <a:pt x="4616" y="2141"/>
                  </a:lnTo>
                  <a:cubicBezTo>
                    <a:pt x="5682" y="1430"/>
                    <a:pt x="6744" y="718"/>
                    <a:pt x="7773" y="0"/>
                  </a:cubicBezTo>
                  <a:close/>
                  <a:moveTo>
                    <a:pt x="4616" y="2141"/>
                  </a:moveTo>
                  <a:cubicBezTo>
                    <a:pt x="3055" y="3182"/>
                    <a:pt x="1487" y="4220"/>
                    <a:pt x="1" y="5271"/>
                  </a:cubicBezTo>
                  <a:lnTo>
                    <a:pt x="4616" y="214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5167954" y="2260072"/>
              <a:ext cx="160202" cy="108656"/>
            </a:xfrm>
            <a:custGeom>
              <a:avLst/>
              <a:gdLst/>
              <a:ahLst/>
              <a:cxnLst/>
              <a:rect l="l" t="t" r="r" b="b"/>
              <a:pathLst>
                <a:path w="7773" h="5272" extrusionOk="0">
                  <a:moveTo>
                    <a:pt x="7771" y="1"/>
                  </a:moveTo>
                  <a:cubicBezTo>
                    <a:pt x="7691" y="1"/>
                    <a:pt x="5975" y="1156"/>
                    <a:pt x="3837" y="2603"/>
                  </a:cubicBezTo>
                  <a:cubicBezTo>
                    <a:pt x="1702" y="4037"/>
                    <a:pt x="1" y="5238"/>
                    <a:pt x="1" y="5272"/>
                  </a:cubicBezTo>
                  <a:cubicBezTo>
                    <a:pt x="1" y="5272"/>
                    <a:pt x="1735" y="4138"/>
                    <a:pt x="3904" y="2670"/>
                  </a:cubicBezTo>
                  <a:cubicBezTo>
                    <a:pt x="6038" y="1202"/>
                    <a:pt x="7773" y="1"/>
                    <a:pt x="7773" y="1"/>
                  </a:cubicBezTo>
                  <a:cubicBezTo>
                    <a:pt x="7772" y="1"/>
                    <a:pt x="7772" y="1"/>
                    <a:pt x="7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5148024" y="2355827"/>
              <a:ext cx="37139" cy="2597"/>
            </a:xfrm>
            <a:custGeom>
              <a:avLst/>
              <a:gdLst/>
              <a:ahLst/>
              <a:cxnLst/>
              <a:rect l="l" t="t" r="r" b="b"/>
              <a:pathLst>
                <a:path w="1802" h="126" extrusionOk="0">
                  <a:moveTo>
                    <a:pt x="438" y="0"/>
                  </a:moveTo>
                  <a:cubicBezTo>
                    <a:pt x="284" y="0"/>
                    <a:pt x="134" y="9"/>
                    <a:pt x="0" y="25"/>
                  </a:cubicBezTo>
                  <a:cubicBezTo>
                    <a:pt x="267" y="92"/>
                    <a:pt x="567" y="125"/>
                    <a:pt x="901" y="125"/>
                  </a:cubicBezTo>
                  <a:lnTo>
                    <a:pt x="1802" y="125"/>
                  </a:lnTo>
                  <a:cubicBezTo>
                    <a:pt x="1501" y="59"/>
                    <a:pt x="1201" y="25"/>
                    <a:pt x="901" y="25"/>
                  </a:cubicBezTo>
                  <a:cubicBezTo>
                    <a:pt x="751" y="9"/>
                    <a:pt x="592" y="0"/>
                    <a:pt x="4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5178960" y="2357702"/>
              <a:ext cx="5523" cy="24773"/>
            </a:xfrm>
            <a:custGeom>
              <a:avLst/>
              <a:gdLst/>
              <a:ahLst/>
              <a:cxnLst/>
              <a:rect l="l" t="t" r="r" b="b"/>
              <a:pathLst>
                <a:path w="268" h="1202" extrusionOk="0">
                  <a:moveTo>
                    <a:pt x="267" y="1"/>
                  </a:moveTo>
                  <a:lnTo>
                    <a:pt x="267" y="1"/>
                  </a:lnTo>
                  <a:cubicBezTo>
                    <a:pt x="167" y="168"/>
                    <a:pt x="101" y="368"/>
                    <a:pt x="67" y="601"/>
                  </a:cubicBezTo>
                  <a:cubicBezTo>
                    <a:pt x="34" y="802"/>
                    <a:pt x="0" y="1002"/>
                    <a:pt x="0" y="1202"/>
                  </a:cubicBezTo>
                  <a:cubicBezTo>
                    <a:pt x="67" y="1002"/>
                    <a:pt x="134" y="802"/>
                    <a:pt x="167" y="601"/>
                  </a:cubicBezTo>
                  <a:cubicBezTo>
                    <a:pt x="234" y="401"/>
                    <a:pt x="267" y="201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5187904" y="2353580"/>
              <a:ext cx="4823" cy="26154"/>
            </a:xfrm>
            <a:custGeom>
              <a:avLst/>
              <a:gdLst/>
              <a:ahLst/>
              <a:cxnLst/>
              <a:rect l="l" t="t" r="r" b="b"/>
              <a:pathLst>
                <a:path w="234" h="1269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34" y="201"/>
                    <a:pt x="100" y="401"/>
                    <a:pt x="67" y="635"/>
                  </a:cubicBezTo>
                  <a:cubicBezTo>
                    <a:pt x="33" y="835"/>
                    <a:pt x="0" y="1035"/>
                    <a:pt x="0" y="1268"/>
                  </a:cubicBezTo>
                  <a:cubicBezTo>
                    <a:pt x="67" y="1068"/>
                    <a:pt x="134" y="835"/>
                    <a:pt x="167" y="635"/>
                  </a:cubicBezTo>
                  <a:cubicBezTo>
                    <a:pt x="200" y="434"/>
                    <a:pt x="234" y="201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5166594" y="2347397"/>
              <a:ext cx="25453" cy="6204"/>
            </a:xfrm>
            <a:custGeom>
              <a:avLst/>
              <a:gdLst/>
              <a:ahLst/>
              <a:cxnLst/>
              <a:rect l="l" t="t" r="r" b="b"/>
              <a:pathLst>
                <a:path w="1235" h="301" extrusionOk="0">
                  <a:moveTo>
                    <a:pt x="0" y="1"/>
                  </a:moveTo>
                  <a:cubicBezTo>
                    <a:pt x="200" y="101"/>
                    <a:pt x="400" y="134"/>
                    <a:pt x="600" y="167"/>
                  </a:cubicBezTo>
                  <a:cubicBezTo>
                    <a:pt x="801" y="234"/>
                    <a:pt x="1034" y="301"/>
                    <a:pt x="1234" y="301"/>
                  </a:cubicBezTo>
                  <a:cubicBezTo>
                    <a:pt x="1034" y="201"/>
                    <a:pt x="834" y="134"/>
                    <a:pt x="634" y="101"/>
                  </a:cubicBezTo>
                  <a:cubicBezTo>
                    <a:pt x="434" y="34"/>
                    <a:pt x="20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5955833" y="1813248"/>
              <a:ext cx="371248" cy="327204"/>
            </a:xfrm>
            <a:custGeom>
              <a:avLst/>
              <a:gdLst/>
              <a:ahLst/>
              <a:cxnLst/>
              <a:rect l="l" t="t" r="r" b="b"/>
              <a:pathLst>
                <a:path w="18013" h="15876" extrusionOk="0">
                  <a:moveTo>
                    <a:pt x="9027" y="1"/>
                  </a:moveTo>
                  <a:cubicBezTo>
                    <a:pt x="8020" y="1"/>
                    <a:pt x="6996" y="193"/>
                    <a:pt x="6004" y="599"/>
                  </a:cubicBezTo>
                  <a:cubicBezTo>
                    <a:pt x="1935" y="2234"/>
                    <a:pt x="0" y="6871"/>
                    <a:pt x="1668" y="10940"/>
                  </a:cubicBezTo>
                  <a:cubicBezTo>
                    <a:pt x="2904" y="14019"/>
                    <a:pt x="5858" y="15875"/>
                    <a:pt x="8986" y="15875"/>
                  </a:cubicBezTo>
                  <a:cubicBezTo>
                    <a:pt x="9993" y="15875"/>
                    <a:pt x="11017" y="15683"/>
                    <a:pt x="12009" y="15277"/>
                  </a:cubicBezTo>
                  <a:cubicBezTo>
                    <a:pt x="16078" y="13642"/>
                    <a:pt x="18013" y="9005"/>
                    <a:pt x="16345" y="4936"/>
                  </a:cubicBezTo>
                  <a:cubicBezTo>
                    <a:pt x="15109" y="1858"/>
                    <a:pt x="12154" y="1"/>
                    <a:pt x="90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5964077" y="1811619"/>
              <a:ext cx="341013" cy="330770"/>
            </a:xfrm>
            <a:custGeom>
              <a:avLst/>
              <a:gdLst/>
              <a:ahLst/>
              <a:cxnLst/>
              <a:rect l="l" t="t" r="r" b="b"/>
              <a:pathLst>
                <a:path w="16546" h="16049" extrusionOk="0">
                  <a:moveTo>
                    <a:pt x="16512" y="7517"/>
                  </a:moveTo>
                  <a:lnTo>
                    <a:pt x="16512" y="7884"/>
                  </a:lnTo>
                  <a:cubicBezTo>
                    <a:pt x="16512" y="7950"/>
                    <a:pt x="16545" y="7984"/>
                    <a:pt x="16545" y="8017"/>
                  </a:cubicBezTo>
                  <a:cubicBezTo>
                    <a:pt x="16545" y="7984"/>
                    <a:pt x="16545" y="7950"/>
                    <a:pt x="16545" y="7884"/>
                  </a:cubicBezTo>
                  <a:cubicBezTo>
                    <a:pt x="16545" y="7784"/>
                    <a:pt x="16512" y="7683"/>
                    <a:pt x="16512" y="7517"/>
                  </a:cubicBezTo>
                  <a:close/>
                  <a:moveTo>
                    <a:pt x="8538" y="1"/>
                  </a:moveTo>
                  <a:cubicBezTo>
                    <a:pt x="7622" y="1"/>
                    <a:pt x="6716" y="157"/>
                    <a:pt x="5838" y="478"/>
                  </a:cubicBezTo>
                  <a:cubicBezTo>
                    <a:pt x="5104" y="745"/>
                    <a:pt x="4437" y="1112"/>
                    <a:pt x="3803" y="1546"/>
                  </a:cubicBezTo>
                  <a:cubicBezTo>
                    <a:pt x="3503" y="1813"/>
                    <a:pt x="3169" y="2046"/>
                    <a:pt x="2902" y="2346"/>
                  </a:cubicBezTo>
                  <a:cubicBezTo>
                    <a:pt x="2602" y="2613"/>
                    <a:pt x="2335" y="2947"/>
                    <a:pt x="2102" y="3280"/>
                  </a:cubicBezTo>
                  <a:cubicBezTo>
                    <a:pt x="0" y="6082"/>
                    <a:pt x="0" y="9952"/>
                    <a:pt x="2102" y="12787"/>
                  </a:cubicBezTo>
                  <a:cubicBezTo>
                    <a:pt x="2335" y="13087"/>
                    <a:pt x="2602" y="13421"/>
                    <a:pt x="2902" y="13721"/>
                  </a:cubicBezTo>
                  <a:cubicBezTo>
                    <a:pt x="3169" y="13988"/>
                    <a:pt x="3469" y="14255"/>
                    <a:pt x="3803" y="14488"/>
                  </a:cubicBezTo>
                  <a:cubicBezTo>
                    <a:pt x="4437" y="14955"/>
                    <a:pt x="5104" y="15322"/>
                    <a:pt x="5838" y="15556"/>
                  </a:cubicBezTo>
                  <a:cubicBezTo>
                    <a:pt x="6719" y="15878"/>
                    <a:pt x="7627" y="16048"/>
                    <a:pt x="8546" y="16048"/>
                  </a:cubicBezTo>
                  <a:cubicBezTo>
                    <a:pt x="9053" y="16048"/>
                    <a:pt x="9564" y="15996"/>
                    <a:pt x="10074" y="15889"/>
                  </a:cubicBezTo>
                  <a:cubicBezTo>
                    <a:pt x="12309" y="15489"/>
                    <a:pt x="14277" y="14088"/>
                    <a:pt x="15445" y="12120"/>
                  </a:cubicBezTo>
                  <a:cubicBezTo>
                    <a:pt x="15845" y="11453"/>
                    <a:pt x="16145" y="10719"/>
                    <a:pt x="16312" y="9952"/>
                  </a:cubicBezTo>
                  <a:cubicBezTo>
                    <a:pt x="16379" y="9685"/>
                    <a:pt x="16445" y="9418"/>
                    <a:pt x="16479" y="9118"/>
                  </a:cubicBezTo>
                  <a:cubicBezTo>
                    <a:pt x="16512" y="8918"/>
                    <a:pt x="16512" y="8718"/>
                    <a:pt x="16512" y="8517"/>
                  </a:cubicBezTo>
                  <a:lnTo>
                    <a:pt x="16512" y="8150"/>
                  </a:lnTo>
                  <a:cubicBezTo>
                    <a:pt x="16512" y="8251"/>
                    <a:pt x="16479" y="8351"/>
                    <a:pt x="16479" y="8517"/>
                  </a:cubicBezTo>
                  <a:cubicBezTo>
                    <a:pt x="16479" y="8718"/>
                    <a:pt x="16445" y="8918"/>
                    <a:pt x="16412" y="9118"/>
                  </a:cubicBezTo>
                  <a:cubicBezTo>
                    <a:pt x="16379" y="9418"/>
                    <a:pt x="16312" y="9685"/>
                    <a:pt x="16245" y="9952"/>
                  </a:cubicBezTo>
                  <a:cubicBezTo>
                    <a:pt x="16045" y="10686"/>
                    <a:pt x="15745" y="11386"/>
                    <a:pt x="15345" y="12053"/>
                  </a:cubicBezTo>
                  <a:cubicBezTo>
                    <a:pt x="13889" y="14463"/>
                    <a:pt x="11299" y="15853"/>
                    <a:pt x="8600" y="15853"/>
                  </a:cubicBezTo>
                  <a:cubicBezTo>
                    <a:pt x="7712" y="15853"/>
                    <a:pt x="6813" y="15703"/>
                    <a:pt x="5938" y="15389"/>
                  </a:cubicBezTo>
                  <a:cubicBezTo>
                    <a:pt x="5204" y="15122"/>
                    <a:pt x="4537" y="14755"/>
                    <a:pt x="3936" y="14322"/>
                  </a:cubicBezTo>
                  <a:cubicBezTo>
                    <a:pt x="3636" y="14088"/>
                    <a:pt x="3336" y="13821"/>
                    <a:pt x="3069" y="13554"/>
                  </a:cubicBezTo>
                  <a:cubicBezTo>
                    <a:pt x="2769" y="13254"/>
                    <a:pt x="2535" y="12954"/>
                    <a:pt x="2302" y="12654"/>
                  </a:cubicBezTo>
                  <a:cubicBezTo>
                    <a:pt x="267" y="9885"/>
                    <a:pt x="267" y="6149"/>
                    <a:pt x="2302" y="3380"/>
                  </a:cubicBezTo>
                  <a:cubicBezTo>
                    <a:pt x="2535" y="3080"/>
                    <a:pt x="2769" y="2780"/>
                    <a:pt x="3069" y="2480"/>
                  </a:cubicBezTo>
                  <a:cubicBezTo>
                    <a:pt x="3336" y="2213"/>
                    <a:pt x="3636" y="1946"/>
                    <a:pt x="3970" y="1713"/>
                  </a:cubicBezTo>
                  <a:cubicBezTo>
                    <a:pt x="4570" y="1279"/>
                    <a:pt x="5237" y="912"/>
                    <a:pt x="5938" y="645"/>
                  </a:cubicBezTo>
                  <a:cubicBezTo>
                    <a:pt x="6820" y="329"/>
                    <a:pt x="7730" y="177"/>
                    <a:pt x="8628" y="177"/>
                  </a:cubicBezTo>
                  <a:cubicBezTo>
                    <a:pt x="11328" y="177"/>
                    <a:pt x="13926" y="1553"/>
                    <a:pt x="15378" y="3981"/>
                  </a:cubicBezTo>
                  <a:cubicBezTo>
                    <a:pt x="15778" y="4648"/>
                    <a:pt x="16078" y="5348"/>
                    <a:pt x="16279" y="6082"/>
                  </a:cubicBezTo>
                  <a:cubicBezTo>
                    <a:pt x="16345" y="6349"/>
                    <a:pt x="16412" y="6616"/>
                    <a:pt x="16445" y="6916"/>
                  </a:cubicBezTo>
                  <a:cubicBezTo>
                    <a:pt x="16479" y="7116"/>
                    <a:pt x="16512" y="7317"/>
                    <a:pt x="16512" y="7517"/>
                  </a:cubicBezTo>
                  <a:cubicBezTo>
                    <a:pt x="16512" y="7317"/>
                    <a:pt x="16512" y="7116"/>
                    <a:pt x="16479" y="6916"/>
                  </a:cubicBezTo>
                  <a:cubicBezTo>
                    <a:pt x="16445" y="6616"/>
                    <a:pt x="16379" y="6349"/>
                    <a:pt x="16312" y="6082"/>
                  </a:cubicBezTo>
                  <a:cubicBezTo>
                    <a:pt x="16145" y="5315"/>
                    <a:pt x="15845" y="4615"/>
                    <a:pt x="15445" y="3947"/>
                  </a:cubicBezTo>
                  <a:cubicBezTo>
                    <a:pt x="14277" y="1946"/>
                    <a:pt x="12309" y="578"/>
                    <a:pt x="10074" y="145"/>
                  </a:cubicBezTo>
                  <a:cubicBezTo>
                    <a:pt x="9561" y="49"/>
                    <a:pt x="9048" y="1"/>
                    <a:pt x="8538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6073392" y="1905684"/>
              <a:ext cx="136129" cy="142683"/>
            </a:xfrm>
            <a:custGeom>
              <a:avLst/>
              <a:gdLst/>
              <a:ahLst/>
              <a:cxnLst/>
              <a:rect l="l" t="t" r="r" b="b"/>
              <a:pathLst>
                <a:path w="6605" h="6923" extrusionOk="0">
                  <a:moveTo>
                    <a:pt x="3319" y="1"/>
                  </a:moveTo>
                  <a:cubicBezTo>
                    <a:pt x="2402" y="1"/>
                    <a:pt x="1484" y="618"/>
                    <a:pt x="1568" y="1852"/>
                  </a:cubicBezTo>
                  <a:cubicBezTo>
                    <a:pt x="1568" y="2619"/>
                    <a:pt x="2002" y="3286"/>
                    <a:pt x="2702" y="3586"/>
                  </a:cubicBezTo>
                  <a:cubicBezTo>
                    <a:pt x="0" y="4020"/>
                    <a:pt x="134" y="6922"/>
                    <a:pt x="134" y="6922"/>
                  </a:cubicBezTo>
                  <a:lnTo>
                    <a:pt x="6471" y="6922"/>
                  </a:lnTo>
                  <a:cubicBezTo>
                    <a:pt x="6471" y="6922"/>
                    <a:pt x="6605" y="3987"/>
                    <a:pt x="3970" y="3586"/>
                  </a:cubicBezTo>
                  <a:cubicBezTo>
                    <a:pt x="4637" y="3286"/>
                    <a:pt x="5070" y="2619"/>
                    <a:pt x="5070" y="1852"/>
                  </a:cubicBezTo>
                  <a:cubicBezTo>
                    <a:pt x="5154" y="618"/>
                    <a:pt x="4236" y="1"/>
                    <a:pt x="331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075453" y="1905436"/>
              <a:ext cx="132007" cy="143610"/>
            </a:xfrm>
            <a:custGeom>
              <a:avLst/>
              <a:gdLst/>
              <a:ahLst/>
              <a:cxnLst/>
              <a:rect l="l" t="t" r="r" b="b"/>
              <a:pathLst>
                <a:path w="6405" h="6968" extrusionOk="0">
                  <a:moveTo>
                    <a:pt x="4071" y="3531"/>
                  </a:moveTo>
                  <a:lnTo>
                    <a:pt x="4071" y="3531"/>
                  </a:lnTo>
                  <a:cubicBezTo>
                    <a:pt x="4071" y="3531"/>
                    <a:pt x="4070" y="3532"/>
                    <a:pt x="4070" y="3532"/>
                  </a:cubicBezTo>
                  <a:cubicBezTo>
                    <a:pt x="4069" y="3532"/>
                    <a:pt x="4069" y="3532"/>
                    <a:pt x="4069" y="3533"/>
                  </a:cubicBezTo>
                  <a:lnTo>
                    <a:pt x="4069" y="3533"/>
                  </a:lnTo>
                  <a:cubicBezTo>
                    <a:pt x="4070" y="3532"/>
                    <a:pt x="4070" y="3532"/>
                    <a:pt x="4071" y="3531"/>
                  </a:cubicBezTo>
                  <a:close/>
                  <a:moveTo>
                    <a:pt x="3215" y="0"/>
                  </a:moveTo>
                  <a:cubicBezTo>
                    <a:pt x="2874" y="0"/>
                    <a:pt x="2531" y="112"/>
                    <a:pt x="2235" y="329"/>
                  </a:cubicBezTo>
                  <a:cubicBezTo>
                    <a:pt x="1735" y="696"/>
                    <a:pt x="1435" y="1330"/>
                    <a:pt x="1468" y="1997"/>
                  </a:cubicBezTo>
                  <a:cubicBezTo>
                    <a:pt x="1468" y="2675"/>
                    <a:pt x="1866" y="3268"/>
                    <a:pt x="2426" y="3591"/>
                  </a:cubicBezTo>
                  <a:lnTo>
                    <a:pt x="2426" y="3591"/>
                  </a:lnTo>
                  <a:cubicBezTo>
                    <a:pt x="2041" y="3670"/>
                    <a:pt x="1658" y="3828"/>
                    <a:pt x="1301" y="4065"/>
                  </a:cubicBezTo>
                  <a:cubicBezTo>
                    <a:pt x="901" y="4332"/>
                    <a:pt x="601" y="4699"/>
                    <a:pt x="400" y="5133"/>
                  </a:cubicBezTo>
                  <a:cubicBezTo>
                    <a:pt x="134" y="5700"/>
                    <a:pt x="0" y="6300"/>
                    <a:pt x="0" y="6934"/>
                  </a:cubicBezTo>
                  <a:lnTo>
                    <a:pt x="0" y="6968"/>
                  </a:lnTo>
                  <a:lnTo>
                    <a:pt x="6405" y="6968"/>
                  </a:lnTo>
                  <a:lnTo>
                    <a:pt x="6405" y="6934"/>
                  </a:lnTo>
                  <a:cubicBezTo>
                    <a:pt x="6405" y="6300"/>
                    <a:pt x="6271" y="5667"/>
                    <a:pt x="5971" y="5100"/>
                  </a:cubicBezTo>
                  <a:cubicBezTo>
                    <a:pt x="5771" y="4633"/>
                    <a:pt x="5437" y="4266"/>
                    <a:pt x="5037" y="3999"/>
                  </a:cubicBezTo>
                  <a:cubicBezTo>
                    <a:pt x="4695" y="3812"/>
                    <a:pt x="4325" y="3655"/>
                    <a:pt x="3952" y="3607"/>
                  </a:cubicBezTo>
                  <a:lnTo>
                    <a:pt x="3952" y="3607"/>
                  </a:lnTo>
                  <a:cubicBezTo>
                    <a:pt x="4000" y="3582"/>
                    <a:pt x="4044" y="3557"/>
                    <a:pt x="4069" y="3533"/>
                  </a:cubicBezTo>
                  <a:lnTo>
                    <a:pt x="4069" y="3533"/>
                  </a:lnTo>
                  <a:cubicBezTo>
                    <a:pt x="4029" y="3558"/>
                    <a:pt x="3989" y="3582"/>
                    <a:pt x="3947" y="3607"/>
                  </a:cubicBezTo>
                  <a:lnTo>
                    <a:pt x="3947" y="3607"/>
                  </a:lnTo>
                  <a:cubicBezTo>
                    <a:pt x="3921" y="3603"/>
                    <a:pt x="3895" y="3601"/>
                    <a:pt x="3870" y="3598"/>
                  </a:cubicBezTo>
                  <a:lnTo>
                    <a:pt x="3870" y="3598"/>
                  </a:lnTo>
                  <a:lnTo>
                    <a:pt x="3930" y="3616"/>
                  </a:lnTo>
                  <a:lnTo>
                    <a:pt x="3930" y="3616"/>
                  </a:lnTo>
                  <a:cubicBezTo>
                    <a:pt x="3921" y="3622"/>
                    <a:pt x="3912" y="3627"/>
                    <a:pt x="3903" y="3632"/>
                  </a:cubicBezTo>
                  <a:cubicBezTo>
                    <a:pt x="3913" y="3627"/>
                    <a:pt x="3922" y="3622"/>
                    <a:pt x="3932" y="3617"/>
                  </a:cubicBezTo>
                  <a:lnTo>
                    <a:pt x="3932" y="3617"/>
                  </a:lnTo>
                  <a:lnTo>
                    <a:pt x="4203" y="3699"/>
                  </a:lnTo>
                  <a:cubicBezTo>
                    <a:pt x="4337" y="3732"/>
                    <a:pt x="4437" y="3765"/>
                    <a:pt x="4570" y="3832"/>
                  </a:cubicBezTo>
                  <a:cubicBezTo>
                    <a:pt x="4737" y="3899"/>
                    <a:pt x="4904" y="3965"/>
                    <a:pt x="5037" y="4065"/>
                  </a:cubicBezTo>
                  <a:cubicBezTo>
                    <a:pt x="5437" y="4332"/>
                    <a:pt x="5771" y="4699"/>
                    <a:pt x="5971" y="5133"/>
                  </a:cubicBezTo>
                  <a:cubicBezTo>
                    <a:pt x="6233" y="5690"/>
                    <a:pt x="6367" y="6311"/>
                    <a:pt x="6371" y="6934"/>
                  </a:cubicBezTo>
                  <a:lnTo>
                    <a:pt x="6371" y="6934"/>
                  </a:lnTo>
                  <a:lnTo>
                    <a:pt x="100" y="6901"/>
                  </a:lnTo>
                  <a:lnTo>
                    <a:pt x="100" y="6901"/>
                  </a:lnTo>
                  <a:cubicBezTo>
                    <a:pt x="105" y="6312"/>
                    <a:pt x="239" y="5724"/>
                    <a:pt x="501" y="5200"/>
                  </a:cubicBezTo>
                  <a:cubicBezTo>
                    <a:pt x="701" y="4766"/>
                    <a:pt x="1001" y="4399"/>
                    <a:pt x="1401" y="4132"/>
                  </a:cubicBezTo>
                  <a:cubicBezTo>
                    <a:pt x="1768" y="3899"/>
                    <a:pt x="2202" y="3732"/>
                    <a:pt x="2635" y="3665"/>
                  </a:cubicBezTo>
                  <a:lnTo>
                    <a:pt x="2769" y="3632"/>
                  </a:lnTo>
                  <a:lnTo>
                    <a:pt x="2635" y="3598"/>
                  </a:lnTo>
                  <a:cubicBezTo>
                    <a:pt x="2613" y="3588"/>
                    <a:pt x="2591" y="3577"/>
                    <a:pt x="2569" y="3565"/>
                  </a:cubicBezTo>
                  <a:lnTo>
                    <a:pt x="2569" y="3565"/>
                  </a:lnTo>
                  <a:lnTo>
                    <a:pt x="2569" y="3565"/>
                  </a:lnTo>
                  <a:cubicBezTo>
                    <a:pt x="2569" y="3565"/>
                    <a:pt x="2568" y="3565"/>
                    <a:pt x="2568" y="3565"/>
                  </a:cubicBezTo>
                  <a:lnTo>
                    <a:pt x="2568" y="3565"/>
                  </a:lnTo>
                  <a:cubicBezTo>
                    <a:pt x="1973" y="3255"/>
                    <a:pt x="1600" y="2673"/>
                    <a:pt x="1568" y="1997"/>
                  </a:cubicBezTo>
                  <a:cubicBezTo>
                    <a:pt x="1535" y="1364"/>
                    <a:pt x="1801" y="763"/>
                    <a:pt x="2335" y="396"/>
                  </a:cubicBezTo>
                  <a:cubicBezTo>
                    <a:pt x="2616" y="195"/>
                    <a:pt x="2946" y="91"/>
                    <a:pt x="3273" y="91"/>
                  </a:cubicBezTo>
                  <a:cubicBezTo>
                    <a:pt x="3489" y="91"/>
                    <a:pt x="3704" y="137"/>
                    <a:pt x="3903" y="229"/>
                  </a:cubicBezTo>
                  <a:cubicBezTo>
                    <a:pt x="4370" y="396"/>
                    <a:pt x="4704" y="796"/>
                    <a:pt x="4870" y="1230"/>
                  </a:cubicBezTo>
                  <a:cubicBezTo>
                    <a:pt x="5004" y="1630"/>
                    <a:pt x="5004" y="2031"/>
                    <a:pt x="4904" y="2398"/>
                  </a:cubicBezTo>
                  <a:cubicBezTo>
                    <a:pt x="4837" y="2698"/>
                    <a:pt x="4704" y="2965"/>
                    <a:pt x="4503" y="3165"/>
                  </a:cubicBezTo>
                  <a:cubicBezTo>
                    <a:pt x="4378" y="3315"/>
                    <a:pt x="4234" y="3428"/>
                    <a:pt x="4071" y="3531"/>
                  </a:cubicBezTo>
                  <a:lnTo>
                    <a:pt x="4071" y="3531"/>
                  </a:lnTo>
                  <a:cubicBezTo>
                    <a:pt x="4237" y="3464"/>
                    <a:pt x="4404" y="3331"/>
                    <a:pt x="4537" y="3198"/>
                  </a:cubicBezTo>
                  <a:cubicBezTo>
                    <a:pt x="4737" y="2965"/>
                    <a:pt x="4870" y="2698"/>
                    <a:pt x="4937" y="2431"/>
                  </a:cubicBezTo>
                  <a:cubicBezTo>
                    <a:pt x="5037" y="2031"/>
                    <a:pt x="5037" y="1597"/>
                    <a:pt x="4904" y="1230"/>
                  </a:cubicBezTo>
                  <a:cubicBezTo>
                    <a:pt x="4737" y="763"/>
                    <a:pt x="4370" y="363"/>
                    <a:pt x="3903" y="163"/>
                  </a:cubicBezTo>
                  <a:cubicBezTo>
                    <a:pt x="3685" y="54"/>
                    <a:pt x="3450" y="0"/>
                    <a:pt x="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5464264" y="2634329"/>
              <a:ext cx="611890" cy="570835"/>
            </a:xfrm>
            <a:custGeom>
              <a:avLst/>
              <a:gdLst/>
              <a:ahLst/>
              <a:cxnLst/>
              <a:rect l="l" t="t" r="r" b="b"/>
              <a:pathLst>
                <a:path w="29689" h="27697" extrusionOk="0">
                  <a:moveTo>
                    <a:pt x="14837" y="0"/>
                  </a:moveTo>
                  <a:cubicBezTo>
                    <a:pt x="8093" y="0"/>
                    <a:pt x="2195" y="4920"/>
                    <a:pt x="1135" y="11764"/>
                  </a:cubicBezTo>
                  <a:cubicBezTo>
                    <a:pt x="1" y="19336"/>
                    <a:pt x="5204" y="26407"/>
                    <a:pt x="12776" y="27542"/>
                  </a:cubicBezTo>
                  <a:cubicBezTo>
                    <a:pt x="13471" y="27646"/>
                    <a:pt x="14162" y="27697"/>
                    <a:pt x="14844" y="27697"/>
                  </a:cubicBezTo>
                  <a:cubicBezTo>
                    <a:pt x="21568" y="27697"/>
                    <a:pt x="27491" y="22777"/>
                    <a:pt x="28521" y="15933"/>
                  </a:cubicBezTo>
                  <a:cubicBezTo>
                    <a:pt x="29689" y="8361"/>
                    <a:pt x="24485" y="1289"/>
                    <a:pt x="16913" y="155"/>
                  </a:cubicBezTo>
                  <a:cubicBezTo>
                    <a:pt x="16215" y="51"/>
                    <a:pt x="15522" y="0"/>
                    <a:pt x="14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5478011" y="2642326"/>
              <a:ext cx="577513" cy="574092"/>
            </a:xfrm>
            <a:custGeom>
              <a:avLst/>
              <a:gdLst/>
              <a:ahLst/>
              <a:cxnLst/>
              <a:rect l="l" t="t" r="r" b="b"/>
              <a:pathLst>
                <a:path w="28021" h="27855" extrusionOk="0">
                  <a:moveTo>
                    <a:pt x="14078" y="1"/>
                  </a:moveTo>
                  <a:lnTo>
                    <a:pt x="13144" y="68"/>
                  </a:lnTo>
                  <a:cubicBezTo>
                    <a:pt x="13010" y="101"/>
                    <a:pt x="12843" y="101"/>
                    <a:pt x="12677" y="101"/>
                  </a:cubicBezTo>
                  <a:lnTo>
                    <a:pt x="12210" y="168"/>
                  </a:lnTo>
                  <a:cubicBezTo>
                    <a:pt x="11909" y="201"/>
                    <a:pt x="11609" y="234"/>
                    <a:pt x="11276" y="301"/>
                  </a:cubicBezTo>
                  <a:cubicBezTo>
                    <a:pt x="10008" y="601"/>
                    <a:pt x="8774" y="1035"/>
                    <a:pt x="7606" y="1635"/>
                  </a:cubicBezTo>
                  <a:cubicBezTo>
                    <a:pt x="7306" y="1802"/>
                    <a:pt x="7039" y="2002"/>
                    <a:pt x="6739" y="2169"/>
                  </a:cubicBezTo>
                  <a:cubicBezTo>
                    <a:pt x="6439" y="2336"/>
                    <a:pt x="6172" y="2536"/>
                    <a:pt x="5905" y="2736"/>
                  </a:cubicBezTo>
                  <a:cubicBezTo>
                    <a:pt x="5338" y="3136"/>
                    <a:pt x="4804" y="3603"/>
                    <a:pt x="4337" y="4070"/>
                  </a:cubicBezTo>
                  <a:cubicBezTo>
                    <a:pt x="3837" y="4571"/>
                    <a:pt x="3370" y="5138"/>
                    <a:pt x="2970" y="5705"/>
                  </a:cubicBezTo>
                  <a:cubicBezTo>
                    <a:pt x="2102" y="6872"/>
                    <a:pt x="1402" y="8140"/>
                    <a:pt x="968" y="9541"/>
                  </a:cubicBezTo>
                  <a:cubicBezTo>
                    <a:pt x="1" y="12376"/>
                    <a:pt x="1" y="15479"/>
                    <a:pt x="968" y="18347"/>
                  </a:cubicBezTo>
                  <a:cubicBezTo>
                    <a:pt x="1402" y="19715"/>
                    <a:pt x="2102" y="21016"/>
                    <a:pt x="2970" y="22183"/>
                  </a:cubicBezTo>
                  <a:cubicBezTo>
                    <a:pt x="3770" y="23318"/>
                    <a:pt x="4771" y="24318"/>
                    <a:pt x="5905" y="25119"/>
                  </a:cubicBezTo>
                  <a:cubicBezTo>
                    <a:pt x="6172" y="25352"/>
                    <a:pt x="6439" y="25519"/>
                    <a:pt x="6739" y="25719"/>
                  </a:cubicBezTo>
                  <a:cubicBezTo>
                    <a:pt x="7039" y="25886"/>
                    <a:pt x="7306" y="26053"/>
                    <a:pt x="7606" y="26220"/>
                  </a:cubicBezTo>
                  <a:cubicBezTo>
                    <a:pt x="8207" y="26520"/>
                    <a:pt x="8807" y="26787"/>
                    <a:pt x="9441" y="27020"/>
                  </a:cubicBezTo>
                  <a:cubicBezTo>
                    <a:pt x="10041" y="27254"/>
                    <a:pt x="10642" y="27420"/>
                    <a:pt x="11276" y="27554"/>
                  </a:cubicBezTo>
                  <a:cubicBezTo>
                    <a:pt x="11609" y="27621"/>
                    <a:pt x="11909" y="27654"/>
                    <a:pt x="12210" y="27721"/>
                  </a:cubicBezTo>
                  <a:lnTo>
                    <a:pt x="12677" y="27787"/>
                  </a:lnTo>
                  <a:cubicBezTo>
                    <a:pt x="12843" y="27821"/>
                    <a:pt x="13010" y="27821"/>
                    <a:pt x="13144" y="27821"/>
                  </a:cubicBezTo>
                  <a:lnTo>
                    <a:pt x="14078" y="27854"/>
                  </a:lnTo>
                  <a:cubicBezTo>
                    <a:pt x="14378" y="27854"/>
                    <a:pt x="14678" y="27821"/>
                    <a:pt x="14978" y="27821"/>
                  </a:cubicBezTo>
                  <a:cubicBezTo>
                    <a:pt x="15579" y="27787"/>
                    <a:pt x="16146" y="27721"/>
                    <a:pt x="16746" y="27621"/>
                  </a:cubicBezTo>
                  <a:cubicBezTo>
                    <a:pt x="20649" y="26853"/>
                    <a:pt x="24051" y="24452"/>
                    <a:pt x="26086" y="21016"/>
                  </a:cubicBezTo>
                  <a:cubicBezTo>
                    <a:pt x="26787" y="19882"/>
                    <a:pt x="27287" y="18614"/>
                    <a:pt x="27621" y="17313"/>
                  </a:cubicBezTo>
                  <a:cubicBezTo>
                    <a:pt x="27721" y="16846"/>
                    <a:pt x="27821" y="16379"/>
                    <a:pt x="27887" y="15879"/>
                  </a:cubicBezTo>
                  <a:cubicBezTo>
                    <a:pt x="27921" y="15679"/>
                    <a:pt x="27954" y="15479"/>
                    <a:pt x="27954" y="15312"/>
                  </a:cubicBezTo>
                  <a:cubicBezTo>
                    <a:pt x="27987" y="15112"/>
                    <a:pt x="27987" y="14978"/>
                    <a:pt x="27987" y="14811"/>
                  </a:cubicBezTo>
                  <a:cubicBezTo>
                    <a:pt x="27987" y="14545"/>
                    <a:pt x="27987" y="14311"/>
                    <a:pt x="27987" y="14144"/>
                  </a:cubicBezTo>
                  <a:cubicBezTo>
                    <a:pt x="27954" y="14311"/>
                    <a:pt x="27921" y="14545"/>
                    <a:pt x="27921" y="14811"/>
                  </a:cubicBezTo>
                  <a:cubicBezTo>
                    <a:pt x="27921" y="14945"/>
                    <a:pt x="27921" y="15145"/>
                    <a:pt x="27921" y="15312"/>
                  </a:cubicBezTo>
                  <a:cubicBezTo>
                    <a:pt x="27887" y="15445"/>
                    <a:pt x="27854" y="15679"/>
                    <a:pt x="27821" y="15879"/>
                  </a:cubicBezTo>
                  <a:cubicBezTo>
                    <a:pt x="27754" y="16346"/>
                    <a:pt x="27654" y="16846"/>
                    <a:pt x="27520" y="17313"/>
                  </a:cubicBezTo>
                  <a:cubicBezTo>
                    <a:pt x="27220" y="18581"/>
                    <a:pt x="26687" y="19815"/>
                    <a:pt x="25986" y="20983"/>
                  </a:cubicBezTo>
                  <a:cubicBezTo>
                    <a:pt x="23951" y="24352"/>
                    <a:pt x="20582" y="26687"/>
                    <a:pt x="16713" y="27420"/>
                  </a:cubicBezTo>
                  <a:cubicBezTo>
                    <a:pt x="16146" y="27521"/>
                    <a:pt x="15579" y="27587"/>
                    <a:pt x="14978" y="27621"/>
                  </a:cubicBezTo>
                  <a:cubicBezTo>
                    <a:pt x="14678" y="27654"/>
                    <a:pt x="14378" y="27654"/>
                    <a:pt x="14078" y="27654"/>
                  </a:cubicBezTo>
                  <a:lnTo>
                    <a:pt x="13177" y="27621"/>
                  </a:lnTo>
                  <a:cubicBezTo>
                    <a:pt x="13043" y="27621"/>
                    <a:pt x="12877" y="27621"/>
                    <a:pt x="12710" y="27587"/>
                  </a:cubicBezTo>
                  <a:lnTo>
                    <a:pt x="12276" y="27521"/>
                  </a:lnTo>
                  <a:cubicBezTo>
                    <a:pt x="11976" y="27454"/>
                    <a:pt x="11642" y="27420"/>
                    <a:pt x="11342" y="27354"/>
                  </a:cubicBezTo>
                  <a:cubicBezTo>
                    <a:pt x="10708" y="27220"/>
                    <a:pt x="10108" y="27054"/>
                    <a:pt x="9508" y="26820"/>
                  </a:cubicBezTo>
                  <a:cubicBezTo>
                    <a:pt x="8907" y="26620"/>
                    <a:pt x="8307" y="26353"/>
                    <a:pt x="7706" y="26053"/>
                  </a:cubicBezTo>
                  <a:cubicBezTo>
                    <a:pt x="7439" y="25886"/>
                    <a:pt x="7173" y="25686"/>
                    <a:pt x="6872" y="25519"/>
                  </a:cubicBezTo>
                  <a:cubicBezTo>
                    <a:pt x="6606" y="25352"/>
                    <a:pt x="6305" y="25152"/>
                    <a:pt x="6038" y="24952"/>
                  </a:cubicBezTo>
                  <a:cubicBezTo>
                    <a:pt x="4938" y="24151"/>
                    <a:pt x="3937" y="23151"/>
                    <a:pt x="3136" y="22050"/>
                  </a:cubicBezTo>
                  <a:cubicBezTo>
                    <a:pt x="2269" y="20882"/>
                    <a:pt x="1635" y="19615"/>
                    <a:pt x="1168" y="18247"/>
                  </a:cubicBezTo>
                  <a:cubicBezTo>
                    <a:pt x="234" y="15445"/>
                    <a:pt x="234" y="12410"/>
                    <a:pt x="1168" y="9608"/>
                  </a:cubicBezTo>
                  <a:cubicBezTo>
                    <a:pt x="1602" y="8240"/>
                    <a:pt x="2269" y="6972"/>
                    <a:pt x="3136" y="5805"/>
                  </a:cubicBezTo>
                  <a:cubicBezTo>
                    <a:pt x="3537" y="5238"/>
                    <a:pt x="4004" y="4704"/>
                    <a:pt x="4471" y="4237"/>
                  </a:cubicBezTo>
                  <a:cubicBezTo>
                    <a:pt x="4971" y="3737"/>
                    <a:pt x="5471" y="3303"/>
                    <a:pt x="6038" y="2903"/>
                  </a:cubicBezTo>
                  <a:cubicBezTo>
                    <a:pt x="6305" y="2669"/>
                    <a:pt x="6572" y="2503"/>
                    <a:pt x="6872" y="2336"/>
                  </a:cubicBezTo>
                  <a:cubicBezTo>
                    <a:pt x="7139" y="2169"/>
                    <a:pt x="7406" y="1969"/>
                    <a:pt x="7706" y="1802"/>
                  </a:cubicBezTo>
                  <a:cubicBezTo>
                    <a:pt x="8273" y="1502"/>
                    <a:pt x="8874" y="1235"/>
                    <a:pt x="9474" y="1035"/>
                  </a:cubicBezTo>
                  <a:cubicBezTo>
                    <a:pt x="10075" y="801"/>
                    <a:pt x="10708" y="635"/>
                    <a:pt x="11309" y="501"/>
                  </a:cubicBezTo>
                  <a:cubicBezTo>
                    <a:pt x="11642" y="434"/>
                    <a:pt x="11943" y="401"/>
                    <a:pt x="12243" y="334"/>
                  </a:cubicBezTo>
                  <a:lnTo>
                    <a:pt x="12710" y="268"/>
                  </a:lnTo>
                  <a:cubicBezTo>
                    <a:pt x="12843" y="234"/>
                    <a:pt x="13010" y="234"/>
                    <a:pt x="13177" y="234"/>
                  </a:cubicBezTo>
                  <a:lnTo>
                    <a:pt x="14078" y="201"/>
                  </a:lnTo>
                  <a:cubicBezTo>
                    <a:pt x="14378" y="201"/>
                    <a:pt x="14678" y="234"/>
                    <a:pt x="14978" y="234"/>
                  </a:cubicBezTo>
                  <a:cubicBezTo>
                    <a:pt x="15545" y="268"/>
                    <a:pt x="16146" y="334"/>
                    <a:pt x="16713" y="434"/>
                  </a:cubicBezTo>
                  <a:cubicBezTo>
                    <a:pt x="18814" y="801"/>
                    <a:pt x="20782" y="1702"/>
                    <a:pt x="22484" y="3003"/>
                  </a:cubicBezTo>
                  <a:cubicBezTo>
                    <a:pt x="23885" y="4070"/>
                    <a:pt x="25085" y="5371"/>
                    <a:pt x="25986" y="6906"/>
                  </a:cubicBezTo>
                  <a:cubicBezTo>
                    <a:pt x="26687" y="8040"/>
                    <a:pt x="27220" y="9274"/>
                    <a:pt x="27520" y="10575"/>
                  </a:cubicBezTo>
                  <a:cubicBezTo>
                    <a:pt x="27654" y="11042"/>
                    <a:pt x="27754" y="11509"/>
                    <a:pt x="27821" y="11976"/>
                  </a:cubicBezTo>
                  <a:cubicBezTo>
                    <a:pt x="27854" y="12210"/>
                    <a:pt x="27887" y="12376"/>
                    <a:pt x="27921" y="12576"/>
                  </a:cubicBezTo>
                  <a:cubicBezTo>
                    <a:pt x="27921" y="12743"/>
                    <a:pt x="27921" y="12910"/>
                    <a:pt x="27921" y="13043"/>
                  </a:cubicBezTo>
                  <a:cubicBezTo>
                    <a:pt x="27954" y="13344"/>
                    <a:pt x="27954" y="13544"/>
                    <a:pt x="27987" y="13711"/>
                  </a:cubicBezTo>
                  <a:cubicBezTo>
                    <a:pt x="27987" y="13844"/>
                    <a:pt x="27987" y="13911"/>
                    <a:pt x="27987" y="13911"/>
                  </a:cubicBezTo>
                  <a:cubicBezTo>
                    <a:pt x="27987" y="13911"/>
                    <a:pt x="28021" y="13877"/>
                    <a:pt x="28021" y="13711"/>
                  </a:cubicBezTo>
                  <a:cubicBezTo>
                    <a:pt x="27987" y="13544"/>
                    <a:pt x="27987" y="13344"/>
                    <a:pt x="27987" y="13043"/>
                  </a:cubicBezTo>
                  <a:cubicBezTo>
                    <a:pt x="27954" y="12910"/>
                    <a:pt x="27987" y="12710"/>
                    <a:pt x="27954" y="12576"/>
                  </a:cubicBezTo>
                  <a:cubicBezTo>
                    <a:pt x="27954" y="12410"/>
                    <a:pt x="27921" y="12176"/>
                    <a:pt x="27887" y="11976"/>
                  </a:cubicBezTo>
                  <a:cubicBezTo>
                    <a:pt x="27821" y="11509"/>
                    <a:pt x="27754" y="11009"/>
                    <a:pt x="27621" y="10542"/>
                  </a:cubicBezTo>
                  <a:cubicBezTo>
                    <a:pt x="27287" y="9241"/>
                    <a:pt x="26787" y="8007"/>
                    <a:pt x="26119" y="6839"/>
                  </a:cubicBezTo>
                  <a:cubicBezTo>
                    <a:pt x="24085" y="3403"/>
                    <a:pt x="20649" y="1002"/>
                    <a:pt x="16746" y="268"/>
                  </a:cubicBezTo>
                  <a:cubicBezTo>
                    <a:pt x="16146" y="134"/>
                    <a:pt x="15579" y="68"/>
                    <a:pt x="14978" y="68"/>
                  </a:cubicBezTo>
                  <a:cubicBezTo>
                    <a:pt x="14678" y="34"/>
                    <a:pt x="14378" y="1"/>
                    <a:pt x="14078" y="1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5600393" y="2776188"/>
              <a:ext cx="337571" cy="302946"/>
            </a:xfrm>
            <a:custGeom>
              <a:avLst/>
              <a:gdLst/>
              <a:ahLst/>
              <a:cxnLst/>
              <a:rect l="l" t="t" r="r" b="b"/>
              <a:pathLst>
                <a:path w="16379" h="14699" extrusionOk="0">
                  <a:moveTo>
                    <a:pt x="8222" y="0"/>
                  </a:moveTo>
                  <a:cubicBezTo>
                    <a:pt x="6473" y="0"/>
                    <a:pt x="4715" y="622"/>
                    <a:pt x="3303" y="1878"/>
                  </a:cubicBezTo>
                  <a:cubicBezTo>
                    <a:pt x="267" y="4580"/>
                    <a:pt x="0" y="9217"/>
                    <a:pt x="2736" y="12253"/>
                  </a:cubicBezTo>
                  <a:cubicBezTo>
                    <a:pt x="4181" y="13876"/>
                    <a:pt x="6179" y="14698"/>
                    <a:pt x="8190" y="14698"/>
                  </a:cubicBezTo>
                  <a:cubicBezTo>
                    <a:pt x="9939" y="14698"/>
                    <a:pt x="11698" y="14076"/>
                    <a:pt x="13110" y="12820"/>
                  </a:cubicBezTo>
                  <a:cubicBezTo>
                    <a:pt x="16112" y="10118"/>
                    <a:pt x="16379" y="5481"/>
                    <a:pt x="13677" y="2446"/>
                  </a:cubicBezTo>
                  <a:cubicBezTo>
                    <a:pt x="12232" y="822"/>
                    <a:pt x="10233" y="0"/>
                    <a:pt x="822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5616881" y="2774519"/>
              <a:ext cx="305955" cy="306244"/>
            </a:xfrm>
            <a:custGeom>
              <a:avLst/>
              <a:gdLst/>
              <a:ahLst/>
              <a:cxnLst/>
              <a:rect l="l" t="t" r="r" b="b"/>
              <a:pathLst>
                <a:path w="14845" h="14859" extrusionOk="0">
                  <a:moveTo>
                    <a:pt x="7406" y="1"/>
                  </a:moveTo>
                  <a:cubicBezTo>
                    <a:pt x="7105" y="1"/>
                    <a:pt x="6804" y="20"/>
                    <a:pt x="6506" y="58"/>
                  </a:cubicBezTo>
                  <a:cubicBezTo>
                    <a:pt x="4404" y="325"/>
                    <a:pt x="2503" y="1492"/>
                    <a:pt x="1302" y="3227"/>
                  </a:cubicBezTo>
                  <a:cubicBezTo>
                    <a:pt x="902" y="3827"/>
                    <a:pt x="568" y="4461"/>
                    <a:pt x="368" y="5162"/>
                  </a:cubicBezTo>
                  <a:cubicBezTo>
                    <a:pt x="301" y="5395"/>
                    <a:pt x="234" y="5662"/>
                    <a:pt x="168" y="5929"/>
                  </a:cubicBezTo>
                  <a:cubicBezTo>
                    <a:pt x="168" y="6029"/>
                    <a:pt x="101" y="6129"/>
                    <a:pt x="101" y="6229"/>
                  </a:cubicBezTo>
                  <a:lnTo>
                    <a:pt x="101" y="6463"/>
                  </a:lnTo>
                  <a:cubicBezTo>
                    <a:pt x="68" y="6629"/>
                    <a:pt x="68" y="6730"/>
                    <a:pt x="68" y="6830"/>
                  </a:cubicBezTo>
                  <a:lnTo>
                    <a:pt x="134" y="6496"/>
                  </a:lnTo>
                  <a:cubicBezTo>
                    <a:pt x="134" y="6396"/>
                    <a:pt x="134" y="6329"/>
                    <a:pt x="168" y="6229"/>
                  </a:cubicBezTo>
                  <a:cubicBezTo>
                    <a:pt x="168" y="6129"/>
                    <a:pt x="201" y="6029"/>
                    <a:pt x="234" y="5929"/>
                  </a:cubicBezTo>
                  <a:cubicBezTo>
                    <a:pt x="268" y="5662"/>
                    <a:pt x="335" y="5429"/>
                    <a:pt x="435" y="5195"/>
                  </a:cubicBezTo>
                  <a:cubicBezTo>
                    <a:pt x="635" y="4495"/>
                    <a:pt x="968" y="3861"/>
                    <a:pt x="1369" y="3294"/>
                  </a:cubicBezTo>
                  <a:cubicBezTo>
                    <a:pt x="2772" y="1282"/>
                    <a:pt x="5029" y="172"/>
                    <a:pt x="7357" y="172"/>
                  </a:cubicBezTo>
                  <a:cubicBezTo>
                    <a:pt x="8348" y="172"/>
                    <a:pt x="9352" y="374"/>
                    <a:pt x="10308" y="792"/>
                  </a:cubicBezTo>
                  <a:cubicBezTo>
                    <a:pt x="10642" y="925"/>
                    <a:pt x="10942" y="1092"/>
                    <a:pt x="11242" y="1259"/>
                  </a:cubicBezTo>
                  <a:cubicBezTo>
                    <a:pt x="11543" y="1459"/>
                    <a:pt x="11809" y="1659"/>
                    <a:pt x="12076" y="1893"/>
                  </a:cubicBezTo>
                  <a:cubicBezTo>
                    <a:pt x="12643" y="2360"/>
                    <a:pt x="13110" y="2927"/>
                    <a:pt x="13511" y="3527"/>
                  </a:cubicBezTo>
                  <a:cubicBezTo>
                    <a:pt x="13911" y="4161"/>
                    <a:pt x="14211" y="4862"/>
                    <a:pt x="14411" y="5595"/>
                  </a:cubicBezTo>
                  <a:cubicBezTo>
                    <a:pt x="14611" y="6363"/>
                    <a:pt x="14678" y="7130"/>
                    <a:pt x="14645" y="7930"/>
                  </a:cubicBezTo>
                  <a:cubicBezTo>
                    <a:pt x="14578" y="8698"/>
                    <a:pt x="14411" y="9465"/>
                    <a:pt x="14111" y="10165"/>
                  </a:cubicBezTo>
                  <a:cubicBezTo>
                    <a:pt x="13844" y="10866"/>
                    <a:pt x="13444" y="11533"/>
                    <a:pt x="12944" y="12100"/>
                  </a:cubicBezTo>
                  <a:cubicBezTo>
                    <a:pt x="12710" y="12400"/>
                    <a:pt x="12443" y="12667"/>
                    <a:pt x="12176" y="12901"/>
                  </a:cubicBezTo>
                  <a:cubicBezTo>
                    <a:pt x="11909" y="13134"/>
                    <a:pt x="11609" y="13368"/>
                    <a:pt x="11309" y="13534"/>
                  </a:cubicBezTo>
                  <a:cubicBezTo>
                    <a:pt x="11009" y="13735"/>
                    <a:pt x="10709" y="13901"/>
                    <a:pt x="10375" y="14068"/>
                  </a:cubicBezTo>
                  <a:cubicBezTo>
                    <a:pt x="10075" y="14202"/>
                    <a:pt x="9741" y="14335"/>
                    <a:pt x="9408" y="14435"/>
                  </a:cubicBezTo>
                  <a:cubicBezTo>
                    <a:pt x="8738" y="14629"/>
                    <a:pt x="8057" y="14723"/>
                    <a:pt x="7384" y="14723"/>
                  </a:cubicBezTo>
                  <a:cubicBezTo>
                    <a:pt x="4707" y="14723"/>
                    <a:pt x="2154" y="13245"/>
                    <a:pt x="902" y="10766"/>
                  </a:cubicBezTo>
                  <a:cubicBezTo>
                    <a:pt x="568" y="10132"/>
                    <a:pt x="335" y="9465"/>
                    <a:pt x="201" y="8764"/>
                  </a:cubicBezTo>
                  <a:cubicBezTo>
                    <a:pt x="134" y="8498"/>
                    <a:pt x="101" y="8264"/>
                    <a:pt x="101" y="7997"/>
                  </a:cubicBezTo>
                  <a:cubicBezTo>
                    <a:pt x="68" y="7864"/>
                    <a:pt x="68" y="7764"/>
                    <a:pt x="68" y="7697"/>
                  </a:cubicBezTo>
                  <a:lnTo>
                    <a:pt x="68" y="7096"/>
                  </a:lnTo>
                  <a:cubicBezTo>
                    <a:pt x="68" y="7030"/>
                    <a:pt x="68" y="6996"/>
                    <a:pt x="68" y="6963"/>
                  </a:cubicBezTo>
                  <a:cubicBezTo>
                    <a:pt x="34" y="6996"/>
                    <a:pt x="34" y="7030"/>
                    <a:pt x="34" y="7096"/>
                  </a:cubicBezTo>
                  <a:lnTo>
                    <a:pt x="34" y="7430"/>
                  </a:lnTo>
                  <a:cubicBezTo>
                    <a:pt x="34" y="7497"/>
                    <a:pt x="1" y="7597"/>
                    <a:pt x="34" y="7697"/>
                  </a:cubicBezTo>
                  <a:cubicBezTo>
                    <a:pt x="68" y="7797"/>
                    <a:pt x="68" y="7897"/>
                    <a:pt x="68" y="7997"/>
                  </a:cubicBezTo>
                  <a:cubicBezTo>
                    <a:pt x="68" y="8264"/>
                    <a:pt x="101" y="8531"/>
                    <a:pt x="134" y="8764"/>
                  </a:cubicBezTo>
                  <a:cubicBezTo>
                    <a:pt x="268" y="9465"/>
                    <a:pt x="501" y="10165"/>
                    <a:pt x="802" y="10799"/>
                  </a:cubicBezTo>
                  <a:cubicBezTo>
                    <a:pt x="1769" y="12701"/>
                    <a:pt x="3503" y="14102"/>
                    <a:pt x="5538" y="14635"/>
                  </a:cubicBezTo>
                  <a:cubicBezTo>
                    <a:pt x="6144" y="14784"/>
                    <a:pt x="6764" y="14859"/>
                    <a:pt x="7382" y="14859"/>
                  </a:cubicBezTo>
                  <a:cubicBezTo>
                    <a:pt x="8431" y="14859"/>
                    <a:pt x="9476" y="14642"/>
                    <a:pt x="10442" y="14202"/>
                  </a:cubicBezTo>
                  <a:cubicBezTo>
                    <a:pt x="10775" y="14068"/>
                    <a:pt x="11109" y="13868"/>
                    <a:pt x="11409" y="13668"/>
                  </a:cubicBezTo>
                  <a:cubicBezTo>
                    <a:pt x="11709" y="13468"/>
                    <a:pt x="12010" y="13268"/>
                    <a:pt x="12276" y="13034"/>
                  </a:cubicBezTo>
                  <a:cubicBezTo>
                    <a:pt x="12577" y="12767"/>
                    <a:pt x="12843" y="12500"/>
                    <a:pt x="13077" y="12200"/>
                  </a:cubicBezTo>
                  <a:cubicBezTo>
                    <a:pt x="13577" y="11600"/>
                    <a:pt x="13978" y="10933"/>
                    <a:pt x="14278" y="10232"/>
                  </a:cubicBezTo>
                  <a:cubicBezTo>
                    <a:pt x="14578" y="9465"/>
                    <a:pt x="14745" y="8698"/>
                    <a:pt x="14812" y="7897"/>
                  </a:cubicBezTo>
                  <a:cubicBezTo>
                    <a:pt x="14845" y="7096"/>
                    <a:pt x="14778" y="6296"/>
                    <a:pt x="14578" y="5529"/>
                  </a:cubicBezTo>
                  <a:cubicBezTo>
                    <a:pt x="14378" y="4795"/>
                    <a:pt x="14078" y="4061"/>
                    <a:pt x="13644" y="3427"/>
                  </a:cubicBezTo>
                  <a:cubicBezTo>
                    <a:pt x="13244" y="2793"/>
                    <a:pt x="12743" y="2226"/>
                    <a:pt x="12176" y="1759"/>
                  </a:cubicBezTo>
                  <a:cubicBezTo>
                    <a:pt x="11909" y="1526"/>
                    <a:pt x="11609" y="1292"/>
                    <a:pt x="11309" y="1126"/>
                  </a:cubicBezTo>
                  <a:cubicBezTo>
                    <a:pt x="11009" y="925"/>
                    <a:pt x="10709" y="759"/>
                    <a:pt x="10375" y="625"/>
                  </a:cubicBezTo>
                  <a:cubicBezTo>
                    <a:pt x="9424" y="214"/>
                    <a:pt x="8414" y="1"/>
                    <a:pt x="74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5766077" y="2930392"/>
              <a:ext cx="72197" cy="2082"/>
            </a:xfrm>
            <a:custGeom>
              <a:avLst/>
              <a:gdLst/>
              <a:ahLst/>
              <a:cxnLst/>
              <a:rect l="l" t="t" r="r" b="b"/>
              <a:pathLst>
                <a:path w="3503" h="101" extrusionOk="0">
                  <a:moveTo>
                    <a:pt x="0" y="0"/>
                  </a:moveTo>
                  <a:lnTo>
                    <a:pt x="67" y="67"/>
                  </a:lnTo>
                  <a:lnTo>
                    <a:pt x="67" y="101"/>
                  </a:lnTo>
                  <a:lnTo>
                    <a:pt x="3503" y="101"/>
                  </a:lnTo>
                  <a:cubicBezTo>
                    <a:pt x="3370" y="67"/>
                    <a:pt x="3236" y="34"/>
                    <a:pt x="3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5767458" y="2801147"/>
              <a:ext cx="2762" cy="26133"/>
            </a:xfrm>
            <a:custGeom>
              <a:avLst/>
              <a:gdLst/>
              <a:ahLst/>
              <a:cxnLst/>
              <a:rect l="l" t="t" r="r" b="b"/>
              <a:pathLst>
                <a:path w="134" h="1268" extrusionOk="0">
                  <a:moveTo>
                    <a:pt x="100" y="0"/>
                  </a:moveTo>
                  <a:cubicBezTo>
                    <a:pt x="0" y="434"/>
                    <a:pt x="0" y="834"/>
                    <a:pt x="100" y="1268"/>
                  </a:cubicBezTo>
                  <a:cubicBezTo>
                    <a:pt x="134" y="834"/>
                    <a:pt x="134" y="434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5820384" y="2821777"/>
              <a:ext cx="17889" cy="17889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868" y="0"/>
                  </a:moveTo>
                  <a:lnTo>
                    <a:pt x="868" y="0"/>
                  </a:lnTo>
                  <a:cubicBezTo>
                    <a:pt x="534" y="234"/>
                    <a:pt x="234" y="534"/>
                    <a:pt x="1" y="867"/>
                  </a:cubicBezTo>
                  <a:cubicBezTo>
                    <a:pt x="334" y="600"/>
                    <a:pt x="601" y="334"/>
                    <a:pt x="8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5856823" y="2865759"/>
              <a:ext cx="21331" cy="13087"/>
            </a:xfrm>
            <a:custGeom>
              <a:avLst/>
              <a:gdLst/>
              <a:ahLst/>
              <a:cxnLst/>
              <a:rect l="l" t="t" r="r" b="b"/>
              <a:pathLst>
                <a:path w="1035" h="635" extrusionOk="0">
                  <a:moveTo>
                    <a:pt x="1035" y="1"/>
                  </a:moveTo>
                  <a:lnTo>
                    <a:pt x="1035" y="1"/>
                  </a:lnTo>
                  <a:cubicBezTo>
                    <a:pt x="835" y="34"/>
                    <a:pt x="668" y="134"/>
                    <a:pt x="501" y="268"/>
                  </a:cubicBezTo>
                  <a:cubicBezTo>
                    <a:pt x="301" y="368"/>
                    <a:pt x="134" y="468"/>
                    <a:pt x="1" y="635"/>
                  </a:cubicBezTo>
                  <a:cubicBezTo>
                    <a:pt x="201" y="568"/>
                    <a:pt x="368" y="468"/>
                    <a:pt x="534" y="334"/>
                  </a:cubicBezTo>
                  <a:cubicBezTo>
                    <a:pt x="734" y="234"/>
                    <a:pt x="901" y="134"/>
                    <a:pt x="10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5867828" y="2930042"/>
              <a:ext cx="34398" cy="2082"/>
            </a:xfrm>
            <a:custGeom>
              <a:avLst/>
              <a:gdLst/>
              <a:ahLst/>
              <a:cxnLst/>
              <a:rect l="l" t="t" r="r" b="b"/>
              <a:pathLst>
                <a:path w="1669" h="101" extrusionOk="0">
                  <a:moveTo>
                    <a:pt x="822" y="1"/>
                  </a:moveTo>
                  <a:cubicBezTo>
                    <a:pt x="542" y="1"/>
                    <a:pt x="267" y="17"/>
                    <a:pt x="0" y="51"/>
                  </a:cubicBezTo>
                  <a:cubicBezTo>
                    <a:pt x="267" y="84"/>
                    <a:pt x="542" y="101"/>
                    <a:pt x="822" y="101"/>
                  </a:cubicBezTo>
                  <a:cubicBezTo>
                    <a:pt x="1101" y="101"/>
                    <a:pt x="1385" y="84"/>
                    <a:pt x="1668" y="51"/>
                  </a:cubicBezTo>
                  <a:cubicBezTo>
                    <a:pt x="1385" y="17"/>
                    <a:pt x="1101" y="1"/>
                    <a:pt x="8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5628587" y="2927981"/>
              <a:ext cx="33017" cy="2082"/>
            </a:xfrm>
            <a:custGeom>
              <a:avLst/>
              <a:gdLst/>
              <a:ahLst/>
              <a:cxnLst/>
              <a:rect l="l" t="t" r="r" b="b"/>
              <a:pathLst>
                <a:path w="1602" h="101" extrusionOk="0">
                  <a:moveTo>
                    <a:pt x="801" y="1"/>
                  </a:moveTo>
                  <a:cubicBezTo>
                    <a:pt x="534" y="1"/>
                    <a:pt x="267" y="17"/>
                    <a:pt x="0" y="51"/>
                  </a:cubicBezTo>
                  <a:cubicBezTo>
                    <a:pt x="267" y="84"/>
                    <a:pt x="534" y="101"/>
                    <a:pt x="801" y="101"/>
                  </a:cubicBezTo>
                  <a:cubicBezTo>
                    <a:pt x="1067" y="101"/>
                    <a:pt x="1334" y="84"/>
                    <a:pt x="1601" y="51"/>
                  </a:cubicBezTo>
                  <a:cubicBezTo>
                    <a:pt x="1334" y="17"/>
                    <a:pt x="1067" y="1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5652639" y="2977836"/>
              <a:ext cx="26154" cy="20631"/>
            </a:xfrm>
            <a:custGeom>
              <a:avLst/>
              <a:gdLst/>
              <a:ahLst/>
              <a:cxnLst/>
              <a:rect l="l" t="t" r="r" b="b"/>
              <a:pathLst>
                <a:path w="1269" h="1001" extrusionOk="0">
                  <a:moveTo>
                    <a:pt x="1268" y="0"/>
                  </a:moveTo>
                  <a:lnTo>
                    <a:pt x="1268" y="0"/>
                  </a:lnTo>
                  <a:cubicBezTo>
                    <a:pt x="1001" y="100"/>
                    <a:pt x="801" y="267"/>
                    <a:pt x="601" y="434"/>
                  </a:cubicBezTo>
                  <a:cubicBezTo>
                    <a:pt x="367" y="601"/>
                    <a:pt x="167" y="801"/>
                    <a:pt x="1" y="1001"/>
                  </a:cubicBezTo>
                  <a:cubicBezTo>
                    <a:pt x="234" y="867"/>
                    <a:pt x="434" y="701"/>
                    <a:pt x="668" y="534"/>
                  </a:cubicBezTo>
                  <a:cubicBezTo>
                    <a:pt x="868" y="367"/>
                    <a:pt x="1068" y="200"/>
                    <a:pt x="1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5703505" y="3015635"/>
              <a:ext cx="17209" cy="28895"/>
            </a:xfrm>
            <a:custGeom>
              <a:avLst/>
              <a:gdLst/>
              <a:ahLst/>
              <a:cxnLst/>
              <a:rect l="l" t="t" r="r" b="b"/>
              <a:pathLst>
                <a:path w="835" h="1402" extrusionOk="0">
                  <a:moveTo>
                    <a:pt x="835" y="1"/>
                  </a:moveTo>
                  <a:lnTo>
                    <a:pt x="835" y="1"/>
                  </a:lnTo>
                  <a:cubicBezTo>
                    <a:pt x="635" y="168"/>
                    <a:pt x="468" y="401"/>
                    <a:pt x="335" y="635"/>
                  </a:cubicBezTo>
                  <a:cubicBezTo>
                    <a:pt x="168" y="868"/>
                    <a:pt x="68" y="1135"/>
                    <a:pt x="1" y="1402"/>
                  </a:cubicBezTo>
                  <a:cubicBezTo>
                    <a:pt x="134" y="1168"/>
                    <a:pt x="268" y="935"/>
                    <a:pt x="401" y="701"/>
                  </a:cubicBezTo>
                  <a:cubicBezTo>
                    <a:pt x="568" y="468"/>
                    <a:pt x="701" y="234"/>
                    <a:pt x="8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5768138" y="3029382"/>
              <a:ext cx="2082" cy="34398"/>
            </a:xfrm>
            <a:custGeom>
              <a:avLst/>
              <a:gdLst/>
              <a:ahLst/>
              <a:cxnLst/>
              <a:rect l="l" t="t" r="r" b="b"/>
              <a:pathLst>
                <a:path w="101" h="1669" extrusionOk="0">
                  <a:moveTo>
                    <a:pt x="67" y="1"/>
                  </a:moveTo>
                  <a:cubicBezTo>
                    <a:pt x="1" y="568"/>
                    <a:pt x="1" y="1135"/>
                    <a:pt x="67" y="1669"/>
                  </a:cubicBezTo>
                  <a:cubicBezTo>
                    <a:pt x="101" y="1135"/>
                    <a:pt x="101" y="568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5818323" y="3018397"/>
              <a:ext cx="25453" cy="22712"/>
            </a:xfrm>
            <a:custGeom>
              <a:avLst/>
              <a:gdLst/>
              <a:ahLst/>
              <a:cxnLst/>
              <a:rect l="l" t="t" r="r" b="b"/>
              <a:pathLst>
                <a:path w="1235" h="1102" extrusionOk="0">
                  <a:moveTo>
                    <a:pt x="1" y="0"/>
                  </a:moveTo>
                  <a:cubicBezTo>
                    <a:pt x="301" y="434"/>
                    <a:pt x="734" y="834"/>
                    <a:pt x="1235" y="1101"/>
                  </a:cubicBezTo>
                  <a:cubicBezTo>
                    <a:pt x="1035" y="901"/>
                    <a:pt x="835" y="701"/>
                    <a:pt x="601" y="534"/>
                  </a:cubicBezTo>
                  <a:cubicBezTo>
                    <a:pt x="401" y="334"/>
                    <a:pt x="201" y="1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5857503" y="2981258"/>
              <a:ext cx="21352" cy="22032"/>
            </a:xfrm>
            <a:custGeom>
              <a:avLst/>
              <a:gdLst/>
              <a:ahLst/>
              <a:cxnLst/>
              <a:rect l="l" t="t" r="r" b="b"/>
              <a:pathLst>
                <a:path w="1036" h="1069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201"/>
                    <a:pt x="301" y="401"/>
                    <a:pt x="468" y="568"/>
                  </a:cubicBezTo>
                  <a:cubicBezTo>
                    <a:pt x="635" y="735"/>
                    <a:pt x="835" y="902"/>
                    <a:pt x="1035" y="1068"/>
                  </a:cubicBezTo>
                  <a:cubicBezTo>
                    <a:pt x="902" y="835"/>
                    <a:pt x="735" y="668"/>
                    <a:pt x="535" y="501"/>
                  </a:cubicBezTo>
                  <a:cubicBezTo>
                    <a:pt x="368" y="301"/>
                    <a:pt x="201" y="1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5658142" y="2863698"/>
              <a:ext cx="18590" cy="18590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68"/>
                    <a:pt x="267" y="334"/>
                    <a:pt x="401" y="468"/>
                  </a:cubicBezTo>
                  <a:cubicBezTo>
                    <a:pt x="567" y="635"/>
                    <a:pt x="734" y="768"/>
                    <a:pt x="901" y="901"/>
                  </a:cubicBezTo>
                  <a:cubicBezTo>
                    <a:pt x="801" y="701"/>
                    <a:pt x="634" y="535"/>
                    <a:pt x="501" y="401"/>
                  </a:cubicBezTo>
                  <a:cubicBezTo>
                    <a:pt x="334" y="234"/>
                    <a:pt x="167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5701444" y="2818336"/>
              <a:ext cx="18590" cy="18570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67"/>
                    <a:pt x="268" y="334"/>
                    <a:pt x="435" y="467"/>
                  </a:cubicBezTo>
                  <a:cubicBezTo>
                    <a:pt x="568" y="634"/>
                    <a:pt x="735" y="767"/>
                    <a:pt x="902" y="901"/>
                  </a:cubicBezTo>
                  <a:cubicBezTo>
                    <a:pt x="801" y="701"/>
                    <a:pt x="668" y="534"/>
                    <a:pt x="501" y="401"/>
                  </a:cubicBezTo>
                  <a:cubicBezTo>
                    <a:pt x="334" y="234"/>
                    <a:pt x="201" y="10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6183388" y="3217057"/>
              <a:ext cx="268136" cy="260799"/>
            </a:xfrm>
            <a:custGeom>
              <a:avLst/>
              <a:gdLst/>
              <a:ahLst/>
              <a:cxnLst/>
              <a:rect l="l" t="t" r="r" b="b"/>
              <a:pathLst>
                <a:path w="13010" h="12654" extrusionOk="0">
                  <a:moveTo>
                    <a:pt x="6786" y="0"/>
                  </a:moveTo>
                  <a:cubicBezTo>
                    <a:pt x="6042" y="0"/>
                    <a:pt x="5308" y="126"/>
                    <a:pt x="4604" y="368"/>
                  </a:cubicBezTo>
                  <a:cubicBezTo>
                    <a:pt x="3436" y="802"/>
                    <a:pt x="2402" y="1569"/>
                    <a:pt x="1668" y="2570"/>
                  </a:cubicBezTo>
                  <a:cubicBezTo>
                    <a:pt x="0" y="4805"/>
                    <a:pt x="0" y="7840"/>
                    <a:pt x="1668" y="10075"/>
                  </a:cubicBezTo>
                  <a:cubicBezTo>
                    <a:pt x="2402" y="11076"/>
                    <a:pt x="3436" y="11843"/>
                    <a:pt x="4604" y="12277"/>
                  </a:cubicBezTo>
                  <a:cubicBezTo>
                    <a:pt x="5288" y="12534"/>
                    <a:pt x="6000" y="12653"/>
                    <a:pt x="6721" y="12653"/>
                  </a:cubicBezTo>
                  <a:cubicBezTo>
                    <a:pt x="7125" y="12653"/>
                    <a:pt x="7532" y="12616"/>
                    <a:pt x="7939" y="12544"/>
                  </a:cubicBezTo>
                  <a:cubicBezTo>
                    <a:pt x="9707" y="12210"/>
                    <a:pt x="11275" y="11109"/>
                    <a:pt x="12176" y="9542"/>
                  </a:cubicBezTo>
                  <a:cubicBezTo>
                    <a:pt x="12476" y="9041"/>
                    <a:pt x="12709" y="8474"/>
                    <a:pt x="12843" y="7874"/>
                  </a:cubicBezTo>
                  <a:cubicBezTo>
                    <a:pt x="12909" y="7674"/>
                    <a:pt x="12943" y="7440"/>
                    <a:pt x="12976" y="7240"/>
                  </a:cubicBezTo>
                  <a:cubicBezTo>
                    <a:pt x="12976" y="7073"/>
                    <a:pt x="13010" y="6906"/>
                    <a:pt x="13010" y="6740"/>
                  </a:cubicBezTo>
                  <a:lnTo>
                    <a:pt x="13010" y="6439"/>
                  </a:lnTo>
                  <a:cubicBezTo>
                    <a:pt x="13010" y="6406"/>
                    <a:pt x="13010" y="6373"/>
                    <a:pt x="13010" y="6339"/>
                  </a:cubicBezTo>
                  <a:cubicBezTo>
                    <a:pt x="12976" y="6840"/>
                    <a:pt x="12876" y="7373"/>
                    <a:pt x="12776" y="7874"/>
                  </a:cubicBezTo>
                  <a:cubicBezTo>
                    <a:pt x="12609" y="8441"/>
                    <a:pt x="12376" y="8975"/>
                    <a:pt x="12076" y="9508"/>
                  </a:cubicBezTo>
                  <a:cubicBezTo>
                    <a:pt x="11142" y="11009"/>
                    <a:pt x="9640" y="12043"/>
                    <a:pt x="7906" y="12377"/>
                  </a:cubicBezTo>
                  <a:cubicBezTo>
                    <a:pt x="7532" y="12445"/>
                    <a:pt x="7158" y="12478"/>
                    <a:pt x="6787" y="12478"/>
                  </a:cubicBezTo>
                  <a:cubicBezTo>
                    <a:pt x="6065" y="12478"/>
                    <a:pt x="5353" y="12352"/>
                    <a:pt x="4670" y="12110"/>
                  </a:cubicBezTo>
                  <a:cubicBezTo>
                    <a:pt x="4103" y="11910"/>
                    <a:pt x="3603" y="11643"/>
                    <a:pt x="3136" y="11276"/>
                  </a:cubicBezTo>
                  <a:cubicBezTo>
                    <a:pt x="2635" y="10909"/>
                    <a:pt x="2202" y="10476"/>
                    <a:pt x="1835" y="9975"/>
                  </a:cubicBezTo>
                  <a:cubicBezTo>
                    <a:pt x="234" y="7807"/>
                    <a:pt x="234" y="4872"/>
                    <a:pt x="1835" y="2737"/>
                  </a:cubicBezTo>
                  <a:cubicBezTo>
                    <a:pt x="2202" y="2236"/>
                    <a:pt x="2635" y="1769"/>
                    <a:pt x="3136" y="1436"/>
                  </a:cubicBezTo>
                  <a:cubicBezTo>
                    <a:pt x="3603" y="1069"/>
                    <a:pt x="4103" y="769"/>
                    <a:pt x="4670" y="602"/>
                  </a:cubicBezTo>
                  <a:cubicBezTo>
                    <a:pt x="5370" y="341"/>
                    <a:pt x="6091" y="216"/>
                    <a:pt x="6802" y="216"/>
                  </a:cubicBezTo>
                  <a:cubicBezTo>
                    <a:pt x="8906" y="216"/>
                    <a:pt x="10929" y="1309"/>
                    <a:pt x="12076" y="3204"/>
                  </a:cubicBezTo>
                  <a:cubicBezTo>
                    <a:pt x="12376" y="3704"/>
                    <a:pt x="12609" y="4271"/>
                    <a:pt x="12776" y="4838"/>
                  </a:cubicBezTo>
                  <a:cubicBezTo>
                    <a:pt x="12876" y="5339"/>
                    <a:pt x="12976" y="5839"/>
                    <a:pt x="13010" y="6339"/>
                  </a:cubicBezTo>
                  <a:cubicBezTo>
                    <a:pt x="13010" y="6306"/>
                    <a:pt x="13010" y="6239"/>
                    <a:pt x="13010" y="6206"/>
                  </a:cubicBezTo>
                  <a:lnTo>
                    <a:pt x="13010" y="5906"/>
                  </a:lnTo>
                  <a:cubicBezTo>
                    <a:pt x="13010" y="5739"/>
                    <a:pt x="12976" y="5605"/>
                    <a:pt x="12976" y="5439"/>
                  </a:cubicBezTo>
                  <a:cubicBezTo>
                    <a:pt x="12943" y="5205"/>
                    <a:pt x="12909" y="5005"/>
                    <a:pt x="12843" y="4772"/>
                  </a:cubicBezTo>
                  <a:cubicBezTo>
                    <a:pt x="12709" y="4204"/>
                    <a:pt x="12476" y="3637"/>
                    <a:pt x="12176" y="3104"/>
                  </a:cubicBezTo>
                  <a:cubicBezTo>
                    <a:pt x="11242" y="1536"/>
                    <a:pt x="9707" y="468"/>
                    <a:pt x="7939" y="102"/>
                  </a:cubicBezTo>
                  <a:cubicBezTo>
                    <a:pt x="7554" y="34"/>
                    <a:pt x="7169" y="0"/>
                    <a:pt x="6786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6264509" y="3291088"/>
              <a:ext cx="110634" cy="128524"/>
            </a:xfrm>
            <a:custGeom>
              <a:avLst/>
              <a:gdLst/>
              <a:ahLst/>
              <a:cxnLst/>
              <a:rect l="l" t="t" r="r" b="b"/>
              <a:pathLst>
                <a:path w="5368" h="6236" extrusionOk="0">
                  <a:moveTo>
                    <a:pt x="4037" y="4182"/>
                  </a:moveTo>
                  <a:cubicBezTo>
                    <a:pt x="4042" y="4182"/>
                    <a:pt x="4048" y="4182"/>
                    <a:pt x="4054" y="4182"/>
                  </a:cubicBezTo>
                  <a:lnTo>
                    <a:pt x="4054" y="4182"/>
                  </a:lnTo>
                  <a:cubicBezTo>
                    <a:pt x="4059" y="4182"/>
                    <a:pt x="4065" y="4182"/>
                    <a:pt x="4070" y="4182"/>
                  </a:cubicBezTo>
                  <a:close/>
                  <a:moveTo>
                    <a:pt x="4053" y="0"/>
                  </a:moveTo>
                  <a:cubicBezTo>
                    <a:pt x="3545" y="0"/>
                    <a:pt x="3036" y="361"/>
                    <a:pt x="3036" y="1013"/>
                  </a:cubicBezTo>
                  <a:cubicBezTo>
                    <a:pt x="3036" y="1146"/>
                    <a:pt x="3036" y="1246"/>
                    <a:pt x="3069" y="1346"/>
                  </a:cubicBezTo>
                  <a:cubicBezTo>
                    <a:pt x="2902" y="1480"/>
                    <a:pt x="2702" y="1647"/>
                    <a:pt x="2502" y="1813"/>
                  </a:cubicBezTo>
                  <a:cubicBezTo>
                    <a:pt x="2269" y="1980"/>
                    <a:pt x="2069" y="2147"/>
                    <a:pt x="1868" y="2314"/>
                  </a:cubicBezTo>
                  <a:cubicBezTo>
                    <a:pt x="1665" y="2123"/>
                    <a:pt x="1418" y="2034"/>
                    <a:pt x="1175" y="2034"/>
                  </a:cubicBezTo>
                  <a:cubicBezTo>
                    <a:pt x="781" y="2034"/>
                    <a:pt x="399" y="2268"/>
                    <a:pt x="234" y="2681"/>
                  </a:cubicBezTo>
                  <a:cubicBezTo>
                    <a:pt x="0" y="3348"/>
                    <a:pt x="467" y="4048"/>
                    <a:pt x="1201" y="4048"/>
                  </a:cubicBezTo>
                  <a:cubicBezTo>
                    <a:pt x="1368" y="4048"/>
                    <a:pt x="1535" y="4015"/>
                    <a:pt x="1668" y="3948"/>
                  </a:cubicBezTo>
                  <a:lnTo>
                    <a:pt x="2235" y="4315"/>
                  </a:lnTo>
                  <a:cubicBezTo>
                    <a:pt x="2569" y="4549"/>
                    <a:pt x="2869" y="4749"/>
                    <a:pt x="3103" y="4882"/>
                  </a:cubicBezTo>
                  <a:cubicBezTo>
                    <a:pt x="3036" y="5016"/>
                    <a:pt x="3036" y="5149"/>
                    <a:pt x="3036" y="5316"/>
                  </a:cubicBezTo>
                  <a:cubicBezTo>
                    <a:pt x="3079" y="5882"/>
                    <a:pt x="3564" y="6235"/>
                    <a:pt x="4053" y="6235"/>
                  </a:cubicBezTo>
                  <a:cubicBezTo>
                    <a:pt x="4313" y="6235"/>
                    <a:pt x="4574" y="6136"/>
                    <a:pt x="4770" y="5916"/>
                  </a:cubicBezTo>
                  <a:cubicBezTo>
                    <a:pt x="5367" y="5253"/>
                    <a:pt x="4943" y="4195"/>
                    <a:pt x="4054" y="4182"/>
                  </a:cubicBezTo>
                  <a:lnTo>
                    <a:pt x="4054" y="4182"/>
                  </a:lnTo>
                  <a:cubicBezTo>
                    <a:pt x="3694" y="4188"/>
                    <a:pt x="3400" y="4386"/>
                    <a:pt x="3236" y="4649"/>
                  </a:cubicBezTo>
                  <a:cubicBezTo>
                    <a:pt x="3003" y="4482"/>
                    <a:pt x="2736" y="4282"/>
                    <a:pt x="2402" y="4082"/>
                  </a:cubicBezTo>
                  <a:lnTo>
                    <a:pt x="1902" y="3748"/>
                  </a:lnTo>
                  <a:cubicBezTo>
                    <a:pt x="2269" y="3414"/>
                    <a:pt x="2302" y="2881"/>
                    <a:pt x="2035" y="2480"/>
                  </a:cubicBezTo>
                  <a:cubicBezTo>
                    <a:pt x="2235" y="2347"/>
                    <a:pt x="2469" y="2180"/>
                    <a:pt x="2669" y="2013"/>
                  </a:cubicBezTo>
                  <a:cubicBezTo>
                    <a:pt x="2869" y="1813"/>
                    <a:pt x="3036" y="1713"/>
                    <a:pt x="3203" y="1580"/>
                  </a:cubicBezTo>
                  <a:cubicBezTo>
                    <a:pt x="3412" y="1899"/>
                    <a:pt x="3716" y="2037"/>
                    <a:pt x="4017" y="2037"/>
                  </a:cubicBezTo>
                  <a:cubicBezTo>
                    <a:pt x="4628" y="2037"/>
                    <a:pt x="5227" y="1472"/>
                    <a:pt x="5004" y="713"/>
                  </a:cubicBezTo>
                  <a:cubicBezTo>
                    <a:pt x="4857" y="226"/>
                    <a:pt x="4455" y="0"/>
                    <a:pt x="405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6269641" y="3290634"/>
              <a:ext cx="104451" cy="132790"/>
            </a:xfrm>
            <a:custGeom>
              <a:avLst/>
              <a:gdLst/>
              <a:ahLst/>
              <a:cxnLst/>
              <a:rect l="l" t="t" r="r" b="b"/>
              <a:pathLst>
                <a:path w="5068" h="6443" extrusionOk="0">
                  <a:moveTo>
                    <a:pt x="873" y="2114"/>
                  </a:moveTo>
                  <a:cubicBezTo>
                    <a:pt x="449" y="2155"/>
                    <a:pt x="60" y="2472"/>
                    <a:pt x="18" y="2969"/>
                  </a:cubicBezTo>
                  <a:cubicBezTo>
                    <a:pt x="1" y="3102"/>
                    <a:pt x="12" y="3228"/>
                    <a:pt x="44" y="3345"/>
                  </a:cubicBezTo>
                  <a:lnTo>
                    <a:pt x="44" y="3345"/>
                  </a:lnTo>
                  <a:cubicBezTo>
                    <a:pt x="28" y="2867"/>
                    <a:pt x="422" y="2300"/>
                    <a:pt x="873" y="2114"/>
                  </a:cubicBezTo>
                  <a:close/>
                  <a:moveTo>
                    <a:pt x="3795" y="1"/>
                  </a:moveTo>
                  <a:cubicBezTo>
                    <a:pt x="3702" y="1"/>
                    <a:pt x="3610" y="12"/>
                    <a:pt x="3521" y="34"/>
                  </a:cubicBezTo>
                  <a:cubicBezTo>
                    <a:pt x="3221" y="101"/>
                    <a:pt x="2987" y="301"/>
                    <a:pt x="2887" y="568"/>
                  </a:cubicBezTo>
                  <a:cubicBezTo>
                    <a:pt x="2730" y="787"/>
                    <a:pt x="2721" y="1066"/>
                    <a:pt x="2803" y="1348"/>
                  </a:cubicBezTo>
                  <a:lnTo>
                    <a:pt x="2803" y="1348"/>
                  </a:lnTo>
                  <a:lnTo>
                    <a:pt x="2220" y="1802"/>
                  </a:lnTo>
                  <a:lnTo>
                    <a:pt x="1638" y="2254"/>
                  </a:lnTo>
                  <a:lnTo>
                    <a:pt x="1638" y="2254"/>
                  </a:lnTo>
                  <a:cubicBezTo>
                    <a:pt x="1495" y="2112"/>
                    <a:pt x="1334" y="2051"/>
                    <a:pt x="1170" y="2051"/>
                  </a:cubicBezTo>
                  <a:cubicBezTo>
                    <a:pt x="1071" y="2051"/>
                    <a:pt x="971" y="2074"/>
                    <a:pt x="873" y="2114"/>
                  </a:cubicBezTo>
                  <a:lnTo>
                    <a:pt x="873" y="2114"/>
                  </a:lnTo>
                  <a:cubicBezTo>
                    <a:pt x="904" y="2111"/>
                    <a:pt x="936" y="2110"/>
                    <a:pt x="967" y="2110"/>
                  </a:cubicBezTo>
                  <a:cubicBezTo>
                    <a:pt x="1197" y="2110"/>
                    <a:pt x="1430" y="2191"/>
                    <a:pt x="1619" y="2369"/>
                  </a:cubicBezTo>
                  <a:lnTo>
                    <a:pt x="1653" y="2402"/>
                  </a:lnTo>
                  <a:lnTo>
                    <a:pt x="1686" y="2369"/>
                  </a:lnTo>
                  <a:lnTo>
                    <a:pt x="2287" y="1869"/>
                  </a:lnTo>
                  <a:lnTo>
                    <a:pt x="2887" y="1435"/>
                  </a:lnTo>
                  <a:lnTo>
                    <a:pt x="2920" y="1435"/>
                  </a:lnTo>
                  <a:lnTo>
                    <a:pt x="2920" y="1402"/>
                  </a:lnTo>
                  <a:cubicBezTo>
                    <a:pt x="2820" y="1135"/>
                    <a:pt x="2820" y="868"/>
                    <a:pt x="2954" y="634"/>
                  </a:cubicBezTo>
                  <a:cubicBezTo>
                    <a:pt x="3145" y="265"/>
                    <a:pt x="3482" y="98"/>
                    <a:pt x="3818" y="98"/>
                  </a:cubicBezTo>
                  <a:cubicBezTo>
                    <a:pt x="4302" y="98"/>
                    <a:pt x="4782" y="444"/>
                    <a:pt x="4822" y="1035"/>
                  </a:cubicBezTo>
                  <a:cubicBezTo>
                    <a:pt x="4843" y="1662"/>
                    <a:pt x="4340" y="2053"/>
                    <a:pt x="3830" y="2053"/>
                  </a:cubicBezTo>
                  <a:cubicBezTo>
                    <a:pt x="3526" y="2053"/>
                    <a:pt x="3220" y="1913"/>
                    <a:pt x="3020" y="1602"/>
                  </a:cubicBezTo>
                  <a:lnTo>
                    <a:pt x="3020" y="1568"/>
                  </a:lnTo>
                  <a:lnTo>
                    <a:pt x="2987" y="1602"/>
                  </a:lnTo>
                  <a:cubicBezTo>
                    <a:pt x="2592" y="1931"/>
                    <a:pt x="2197" y="2227"/>
                    <a:pt x="1835" y="2491"/>
                  </a:cubicBezTo>
                  <a:lnTo>
                    <a:pt x="1835" y="2491"/>
                  </a:lnTo>
                  <a:cubicBezTo>
                    <a:pt x="1830" y="2484"/>
                    <a:pt x="1825" y="2477"/>
                    <a:pt x="1820" y="2469"/>
                  </a:cubicBezTo>
                  <a:lnTo>
                    <a:pt x="1820" y="2469"/>
                  </a:lnTo>
                  <a:lnTo>
                    <a:pt x="1820" y="2536"/>
                  </a:lnTo>
                  <a:cubicBezTo>
                    <a:pt x="2053" y="2936"/>
                    <a:pt x="2020" y="3470"/>
                    <a:pt x="1686" y="3770"/>
                  </a:cubicBezTo>
                  <a:lnTo>
                    <a:pt x="1653" y="3803"/>
                  </a:lnTo>
                  <a:lnTo>
                    <a:pt x="1686" y="3803"/>
                  </a:lnTo>
                  <a:cubicBezTo>
                    <a:pt x="2220" y="4170"/>
                    <a:pt x="2653" y="4471"/>
                    <a:pt x="2987" y="4704"/>
                  </a:cubicBezTo>
                  <a:cubicBezTo>
                    <a:pt x="3120" y="4504"/>
                    <a:pt x="3321" y="4337"/>
                    <a:pt x="3554" y="4270"/>
                  </a:cubicBezTo>
                  <a:cubicBezTo>
                    <a:pt x="3621" y="4237"/>
                    <a:pt x="3721" y="4237"/>
                    <a:pt x="3821" y="4237"/>
                  </a:cubicBezTo>
                  <a:cubicBezTo>
                    <a:pt x="3788" y="4226"/>
                    <a:pt x="3754" y="4222"/>
                    <a:pt x="3722" y="4222"/>
                  </a:cubicBezTo>
                  <a:cubicBezTo>
                    <a:pt x="3658" y="4222"/>
                    <a:pt x="3599" y="4237"/>
                    <a:pt x="3554" y="4237"/>
                  </a:cubicBezTo>
                  <a:cubicBezTo>
                    <a:pt x="3327" y="4302"/>
                    <a:pt x="3099" y="4462"/>
                    <a:pt x="2964" y="4655"/>
                  </a:cubicBezTo>
                  <a:lnTo>
                    <a:pt x="2964" y="4655"/>
                  </a:lnTo>
                  <a:cubicBezTo>
                    <a:pt x="2639" y="4425"/>
                    <a:pt x="2220" y="4105"/>
                    <a:pt x="1707" y="3783"/>
                  </a:cubicBezTo>
                  <a:lnTo>
                    <a:pt x="1707" y="3783"/>
                  </a:lnTo>
                  <a:cubicBezTo>
                    <a:pt x="2043" y="3459"/>
                    <a:pt x="2109" y="2933"/>
                    <a:pt x="1849" y="2514"/>
                  </a:cubicBezTo>
                  <a:lnTo>
                    <a:pt x="1849" y="2514"/>
                  </a:lnTo>
                  <a:cubicBezTo>
                    <a:pt x="2201" y="2258"/>
                    <a:pt x="2583" y="1970"/>
                    <a:pt x="2966" y="1653"/>
                  </a:cubicBezTo>
                  <a:lnTo>
                    <a:pt x="2966" y="1653"/>
                  </a:lnTo>
                  <a:cubicBezTo>
                    <a:pt x="3185" y="1970"/>
                    <a:pt x="3496" y="2106"/>
                    <a:pt x="3804" y="2106"/>
                  </a:cubicBezTo>
                  <a:cubicBezTo>
                    <a:pt x="4443" y="2106"/>
                    <a:pt x="5068" y="1518"/>
                    <a:pt x="4822" y="735"/>
                  </a:cubicBezTo>
                  <a:cubicBezTo>
                    <a:pt x="4722" y="501"/>
                    <a:pt x="4555" y="268"/>
                    <a:pt x="4321" y="134"/>
                  </a:cubicBezTo>
                  <a:cubicBezTo>
                    <a:pt x="4166" y="45"/>
                    <a:pt x="3980" y="1"/>
                    <a:pt x="3795" y="1"/>
                  </a:cubicBezTo>
                  <a:close/>
                  <a:moveTo>
                    <a:pt x="44" y="3345"/>
                  </a:moveTo>
                  <a:cubicBezTo>
                    <a:pt x="52" y="3584"/>
                    <a:pt x="162" y="3801"/>
                    <a:pt x="419" y="3937"/>
                  </a:cubicBezTo>
                  <a:cubicBezTo>
                    <a:pt x="569" y="4037"/>
                    <a:pt x="744" y="4087"/>
                    <a:pt x="923" y="4087"/>
                  </a:cubicBezTo>
                  <a:cubicBezTo>
                    <a:pt x="1096" y="4087"/>
                    <a:pt x="1272" y="4041"/>
                    <a:pt x="1434" y="3948"/>
                  </a:cubicBezTo>
                  <a:lnTo>
                    <a:pt x="1434" y="3948"/>
                  </a:lnTo>
                  <a:cubicBezTo>
                    <a:pt x="1893" y="4307"/>
                    <a:pt x="2383" y="4602"/>
                    <a:pt x="2842" y="4897"/>
                  </a:cubicBezTo>
                  <a:lnTo>
                    <a:pt x="2842" y="4897"/>
                  </a:lnTo>
                  <a:cubicBezTo>
                    <a:pt x="2690" y="5258"/>
                    <a:pt x="2759" y="5679"/>
                    <a:pt x="2987" y="6005"/>
                  </a:cubicBezTo>
                  <a:cubicBezTo>
                    <a:pt x="3201" y="6280"/>
                    <a:pt x="3526" y="6443"/>
                    <a:pt x="3861" y="6443"/>
                  </a:cubicBezTo>
                  <a:cubicBezTo>
                    <a:pt x="3892" y="6443"/>
                    <a:pt x="3923" y="6441"/>
                    <a:pt x="3954" y="6439"/>
                  </a:cubicBezTo>
                  <a:cubicBezTo>
                    <a:pt x="4255" y="6372"/>
                    <a:pt x="4555" y="6172"/>
                    <a:pt x="4688" y="5905"/>
                  </a:cubicBezTo>
                  <a:cubicBezTo>
                    <a:pt x="4822" y="5671"/>
                    <a:pt x="4855" y="5371"/>
                    <a:pt x="4822" y="5104"/>
                  </a:cubicBezTo>
                  <a:cubicBezTo>
                    <a:pt x="4755" y="4737"/>
                    <a:pt x="4521" y="4437"/>
                    <a:pt x="4188" y="4270"/>
                  </a:cubicBezTo>
                  <a:cubicBezTo>
                    <a:pt x="4054" y="4237"/>
                    <a:pt x="3954" y="4204"/>
                    <a:pt x="3821" y="4204"/>
                  </a:cubicBezTo>
                  <a:cubicBezTo>
                    <a:pt x="3954" y="4237"/>
                    <a:pt x="4088" y="4270"/>
                    <a:pt x="4188" y="4337"/>
                  </a:cubicBezTo>
                  <a:cubicBezTo>
                    <a:pt x="4521" y="4471"/>
                    <a:pt x="4755" y="4804"/>
                    <a:pt x="4822" y="5171"/>
                  </a:cubicBezTo>
                  <a:cubicBezTo>
                    <a:pt x="4855" y="5405"/>
                    <a:pt x="4788" y="5671"/>
                    <a:pt x="4655" y="5905"/>
                  </a:cubicBezTo>
                  <a:cubicBezTo>
                    <a:pt x="4521" y="6172"/>
                    <a:pt x="4255" y="6339"/>
                    <a:pt x="3954" y="6405"/>
                  </a:cubicBezTo>
                  <a:cubicBezTo>
                    <a:pt x="3926" y="6408"/>
                    <a:pt x="3897" y="6409"/>
                    <a:pt x="3869" y="6409"/>
                  </a:cubicBezTo>
                  <a:cubicBezTo>
                    <a:pt x="3560" y="6409"/>
                    <a:pt x="3237" y="6249"/>
                    <a:pt x="3054" y="6005"/>
                  </a:cubicBezTo>
                  <a:cubicBezTo>
                    <a:pt x="2854" y="5671"/>
                    <a:pt x="2787" y="5271"/>
                    <a:pt x="2920" y="4904"/>
                  </a:cubicBezTo>
                  <a:lnTo>
                    <a:pt x="2920" y="4871"/>
                  </a:lnTo>
                  <a:lnTo>
                    <a:pt x="2887" y="4871"/>
                  </a:lnTo>
                  <a:cubicBezTo>
                    <a:pt x="2453" y="4604"/>
                    <a:pt x="1953" y="4304"/>
                    <a:pt x="1486" y="3937"/>
                  </a:cubicBezTo>
                  <a:lnTo>
                    <a:pt x="1419" y="3937"/>
                  </a:lnTo>
                  <a:cubicBezTo>
                    <a:pt x="1276" y="4016"/>
                    <a:pt x="1125" y="4051"/>
                    <a:pt x="978" y="4051"/>
                  </a:cubicBezTo>
                  <a:cubicBezTo>
                    <a:pt x="556" y="4051"/>
                    <a:pt x="160" y="3760"/>
                    <a:pt x="44" y="334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7655993" y="2612091"/>
              <a:ext cx="600885" cy="596062"/>
            </a:xfrm>
            <a:custGeom>
              <a:avLst/>
              <a:gdLst/>
              <a:ahLst/>
              <a:cxnLst/>
              <a:rect l="l" t="t" r="r" b="b"/>
              <a:pathLst>
                <a:path w="29155" h="28921" extrusionOk="0">
                  <a:moveTo>
                    <a:pt x="29121" y="14210"/>
                  </a:moveTo>
                  <a:cubicBezTo>
                    <a:pt x="29121" y="14353"/>
                    <a:pt x="29121" y="14410"/>
                    <a:pt x="29121" y="14410"/>
                  </a:cubicBezTo>
                  <a:cubicBezTo>
                    <a:pt x="29121" y="14410"/>
                    <a:pt x="29154" y="14377"/>
                    <a:pt x="29121" y="14210"/>
                  </a:cubicBezTo>
                  <a:close/>
                  <a:moveTo>
                    <a:pt x="14644" y="0"/>
                  </a:moveTo>
                  <a:lnTo>
                    <a:pt x="13710" y="33"/>
                  </a:lnTo>
                  <a:cubicBezTo>
                    <a:pt x="13543" y="67"/>
                    <a:pt x="13376" y="67"/>
                    <a:pt x="13210" y="67"/>
                  </a:cubicBezTo>
                  <a:lnTo>
                    <a:pt x="12743" y="134"/>
                  </a:lnTo>
                  <a:cubicBezTo>
                    <a:pt x="12409" y="200"/>
                    <a:pt x="12076" y="234"/>
                    <a:pt x="11775" y="300"/>
                  </a:cubicBezTo>
                  <a:cubicBezTo>
                    <a:pt x="10441" y="601"/>
                    <a:pt x="9140" y="1068"/>
                    <a:pt x="7939" y="1668"/>
                  </a:cubicBezTo>
                  <a:cubicBezTo>
                    <a:pt x="7639" y="1835"/>
                    <a:pt x="7339" y="2035"/>
                    <a:pt x="7039" y="2235"/>
                  </a:cubicBezTo>
                  <a:cubicBezTo>
                    <a:pt x="6738" y="2402"/>
                    <a:pt x="6438" y="2602"/>
                    <a:pt x="6171" y="2835"/>
                  </a:cubicBezTo>
                  <a:cubicBezTo>
                    <a:pt x="4970" y="3669"/>
                    <a:pt x="3936" y="4703"/>
                    <a:pt x="3102" y="5904"/>
                  </a:cubicBezTo>
                  <a:cubicBezTo>
                    <a:pt x="2202" y="7105"/>
                    <a:pt x="1501" y="8439"/>
                    <a:pt x="1001" y="9874"/>
                  </a:cubicBezTo>
                  <a:cubicBezTo>
                    <a:pt x="0" y="12843"/>
                    <a:pt x="0" y="16045"/>
                    <a:pt x="1001" y="19014"/>
                  </a:cubicBezTo>
                  <a:cubicBezTo>
                    <a:pt x="1501" y="20448"/>
                    <a:pt x="2202" y="21782"/>
                    <a:pt x="3102" y="23017"/>
                  </a:cubicBezTo>
                  <a:cubicBezTo>
                    <a:pt x="3936" y="24184"/>
                    <a:pt x="4970" y="25218"/>
                    <a:pt x="6171" y="26085"/>
                  </a:cubicBezTo>
                  <a:cubicBezTo>
                    <a:pt x="6438" y="26286"/>
                    <a:pt x="6738" y="26486"/>
                    <a:pt x="7039" y="26686"/>
                  </a:cubicBezTo>
                  <a:cubicBezTo>
                    <a:pt x="7339" y="26853"/>
                    <a:pt x="7639" y="27053"/>
                    <a:pt x="7939" y="27220"/>
                  </a:cubicBezTo>
                  <a:cubicBezTo>
                    <a:pt x="8540" y="27520"/>
                    <a:pt x="9173" y="27820"/>
                    <a:pt x="9841" y="28054"/>
                  </a:cubicBezTo>
                  <a:cubicBezTo>
                    <a:pt x="10474" y="28287"/>
                    <a:pt x="11108" y="28454"/>
                    <a:pt x="11775" y="28587"/>
                  </a:cubicBezTo>
                  <a:cubicBezTo>
                    <a:pt x="12076" y="28654"/>
                    <a:pt x="12409" y="28721"/>
                    <a:pt x="12743" y="28754"/>
                  </a:cubicBezTo>
                  <a:lnTo>
                    <a:pt x="13210" y="28821"/>
                  </a:lnTo>
                  <a:cubicBezTo>
                    <a:pt x="13376" y="28854"/>
                    <a:pt x="13543" y="28854"/>
                    <a:pt x="13710" y="28854"/>
                  </a:cubicBezTo>
                  <a:lnTo>
                    <a:pt x="14644" y="28921"/>
                  </a:lnTo>
                  <a:cubicBezTo>
                    <a:pt x="14978" y="28921"/>
                    <a:pt x="15278" y="28887"/>
                    <a:pt x="15611" y="28887"/>
                  </a:cubicBezTo>
                  <a:cubicBezTo>
                    <a:pt x="16212" y="28854"/>
                    <a:pt x="16812" y="28787"/>
                    <a:pt x="17413" y="28654"/>
                  </a:cubicBezTo>
                  <a:cubicBezTo>
                    <a:pt x="21482" y="27887"/>
                    <a:pt x="25051" y="25385"/>
                    <a:pt x="27153" y="21816"/>
                  </a:cubicBezTo>
                  <a:cubicBezTo>
                    <a:pt x="27853" y="20615"/>
                    <a:pt x="28387" y="19314"/>
                    <a:pt x="28721" y="17980"/>
                  </a:cubicBezTo>
                  <a:cubicBezTo>
                    <a:pt x="28854" y="17479"/>
                    <a:pt x="28954" y="16979"/>
                    <a:pt x="28988" y="16479"/>
                  </a:cubicBezTo>
                  <a:cubicBezTo>
                    <a:pt x="29021" y="16245"/>
                    <a:pt x="29054" y="16078"/>
                    <a:pt x="29088" y="15878"/>
                  </a:cubicBezTo>
                  <a:cubicBezTo>
                    <a:pt x="29088" y="15678"/>
                    <a:pt x="29088" y="15511"/>
                    <a:pt x="29088" y="15378"/>
                  </a:cubicBezTo>
                  <a:cubicBezTo>
                    <a:pt x="29121" y="15078"/>
                    <a:pt x="29121" y="14844"/>
                    <a:pt x="29121" y="14677"/>
                  </a:cubicBezTo>
                  <a:lnTo>
                    <a:pt x="29121" y="14444"/>
                  </a:lnTo>
                  <a:cubicBezTo>
                    <a:pt x="29121" y="14444"/>
                    <a:pt x="29121" y="14544"/>
                    <a:pt x="29088" y="14677"/>
                  </a:cubicBezTo>
                  <a:cubicBezTo>
                    <a:pt x="29088" y="14844"/>
                    <a:pt x="29054" y="15078"/>
                    <a:pt x="29054" y="15378"/>
                  </a:cubicBezTo>
                  <a:cubicBezTo>
                    <a:pt x="29054" y="15511"/>
                    <a:pt x="29054" y="15678"/>
                    <a:pt x="29021" y="15878"/>
                  </a:cubicBezTo>
                  <a:cubicBezTo>
                    <a:pt x="29021" y="16045"/>
                    <a:pt x="28954" y="16245"/>
                    <a:pt x="28921" y="16479"/>
                  </a:cubicBezTo>
                  <a:cubicBezTo>
                    <a:pt x="28888" y="16979"/>
                    <a:pt x="28787" y="17479"/>
                    <a:pt x="28621" y="17946"/>
                  </a:cubicBezTo>
                  <a:cubicBezTo>
                    <a:pt x="28287" y="19281"/>
                    <a:pt x="27753" y="20582"/>
                    <a:pt x="27053" y="21749"/>
                  </a:cubicBezTo>
                  <a:cubicBezTo>
                    <a:pt x="24951" y="25285"/>
                    <a:pt x="21416" y="27720"/>
                    <a:pt x="17379" y="28487"/>
                  </a:cubicBezTo>
                  <a:cubicBezTo>
                    <a:pt x="16779" y="28587"/>
                    <a:pt x="16178" y="28654"/>
                    <a:pt x="15578" y="28687"/>
                  </a:cubicBezTo>
                  <a:cubicBezTo>
                    <a:pt x="15278" y="28687"/>
                    <a:pt x="14978" y="28721"/>
                    <a:pt x="14644" y="28721"/>
                  </a:cubicBezTo>
                  <a:lnTo>
                    <a:pt x="13710" y="28687"/>
                  </a:lnTo>
                  <a:cubicBezTo>
                    <a:pt x="13543" y="28654"/>
                    <a:pt x="13376" y="28654"/>
                    <a:pt x="13243" y="28654"/>
                  </a:cubicBezTo>
                  <a:lnTo>
                    <a:pt x="12776" y="28587"/>
                  </a:lnTo>
                  <a:cubicBezTo>
                    <a:pt x="12442" y="28521"/>
                    <a:pt x="12109" y="28487"/>
                    <a:pt x="11809" y="28420"/>
                  </a:cubicBezTo>
                  <a:cubicBezTo>
                    <a:pt x="11142" y="28254"/>
                    <a:pt x="10508" y="28087"/>
                    <a:pt x="9907" y="27853"/>
                  </a:cubicBezTo>
                  <a:cubicBezTo>
                    <a:pt x="9240" y="27620"/>
                    <a:pt x="8640" y="27353"/>
                    <a:pt x="8039" y="27019"/>
                  </a:cubicBezTo>
                  <a:cubicBezTo>
                    <a:pt x="7739" y="26853"/>
                    <a:pt x="7439" y="26653"/>
                    <a:pt x="7139" y="26486"/>
                  </a:cubicBezTo>
                  <a:cubicBezTo>
                    <a:pt x="6838" y="26319"/>
                    <a:pt x="6572" y="26119"/>
                    <a:pt x="6271" y="25885"/>
                  </a:cubicBezTo>
                  <a:cubicBezTo>
                    <a:pt x="5704" y="25485"/>
                    <a:pt x="5171" y="25018"/>
                    <a:pt x="4670" y="24518"/>
                  </a:cubicBezTo>
                  <a:cubicBezTo>
                    <a:pt x="4170" y="23984"/>
                    <a:pt x="3703" y="23450"/>
                    <a:pt x="3269" y="22850"/>
                  </a:cubicBezTo>
                  <a:cubicBezTo>
                    <a:pt x="2369" y="21682"/>
                    <a:pt x="1701" y="20348"/>
                    <a:pt x="1234" y="18947"/>
                  </a:cubicBezTo>
                  <a:cubicBezTo>
                    <a:pt x="234" y="16045"/>
                    <a:pt x="234" y="12876"/>
                    <a:pt x="1234" y="9941"/>
                  </a:cubicBezTo>
                  <a:cubicBezTo>
                    <a:pt x="1701" y="8540"/>
                    <a:pt x="2369" y="7205"/>
                    <a:pt x="3269" y="6038"/>
                  </a:cubicBezTo>
                  <a:cubicBezTo>
                    <a:pt x="3703" y="5437"/>
                    <a:pt x="4170" y="4870"/>
                    <a:pt x="4670" y="4370"/>
                  </a:cubicBezTo>
                  <a:cubicBezTo>
                    <a:pt x="5171" y="3870"/>
                    <a:pt x="5704" y="3403"/>
                    <a:pt x="6271" y="2969"/>
                  </a:cubicBezTo>
                  <a:cubicBezTo>
                    <a:pt x="6572" y="2769"/>
                    <a:pt x="6838" y="2569"/>
                    <a:pt x="7139" y="2402"/>
                  </a:cubicBezTo>
                  <a:cubicBezTo>
                    <a:pt x="7439" y="2202"/>
                    <a:pt x="7739" y="2035"/>
                    <a:pt x="8039" y="1868"/>
                  </a:cubicBezTo>
                  <a:cubicBezTo>
                    <a:pt x="8640" y="1535"/>
                    <a:pt x="9240" y="1268"/>
                    <a:pt x="9907" y="1034"/>
                  </a:cubicBezTo>
                  <a:cubicBezTo>
                    <a:pt x="10508" y="801"/>
                    <a:pt x="11142" y="601"/>
                    <a:pt x="11809" y="467"/>
                  </a:cubicBezTo>
                  <a:cubicBezTo>
                    <a:pt x="12109" y="400"/>
                    <a:pt x="12442" y="367"/>
                    <a:pt x="12776" y="300"/>
                  </a:cubicBezTo>
                  <a:lnTo>
                    <a:pt x="13243" y="234"/>
                  </a:lnTo>
                  <a:cubicBezTo>
                    <a:pt x="13410" y="200"/>
                    <a:pt x="13543" y="200"/>
                    <a:pt x="13710" y="200"/>
                  </a:cubicBezTo>
                  <a:lnTo>
                    <a:pt x="14644" y="134"/>
                  </a:lnTo>
                  <a:cubicBezTo>
                    <a:pt x="14978" y="134"/>
                    <a:pt x="15278" y="200"/>
                    <a:pt x="15578" y="200"/>
                  </a:cubicBezTo>
                  <a:cubicBezTo>
                    <a:pt x="16178" y="200"/>
                    <a:pt x="16779" y="267"/>
                    <a:pt x="17379" y="400"/>
                  </a:cubicBezTo>
                  <a:cubicBezTo>
                    <a:pt x="21416" y="1168"/>
                    <a:pt x="24918" y="3603"/>
                    <a:pt x="27053" y="7105"/>
                  </a:cubicBezTo>
                  <a:cubicBezTo>
                    <a:pt x="27753" y="8306"/>
                    <a:pt x="28287" y="9574"/>
                    <a:pt x="28621" y="10941"/>
                  </a:cubicBezTo>
                  <a:cubicBezTo>
                    <a:pt x="28787" y="11408"/>
                    <a:pt x="28888" y="11909"/>
                    <a:pt x="28954" y="12409"/>
                  </a:cubicBezTo>
                  <a:cubicBezTo>
                    <a:pt x="28988" y="12609"/>
                    <a:pt x="29021" y="12809"/>
                    <a:pt x="29021" y="13009"/>
                  </a:cubicBezTo>
                  <a:lnTo>
                    <a:pt x="29054" y="13510"/>
                  </a:lnTo>
                  <a:cubicBezTo>
                    <a:pt x="29088" y="13810"/>
                    <a:pt x="29088" y="14043"/>
                    <a:pt x="29121" y="14177"/>
                  </a:cubicBezTo>
                  <a:cubicBezTo>
                    <a:pt x="29121" y="14013"/>
                    <a:pt x="29121" y="13793"/>
                    <a:pt x="29121" y="13543"/>
                  </a:cubicBezTo>
                  <a:cubicBezTo>
                    <a:pt x="29088" y="13376"/>
                    <a:pt x="29088" y="13210"/>
                    <a:pt x="29088" y="13043"/>
                  </a:cubicBezTo>
                  <a:cubicBezTo>
                    <a:pt x="29054" y="12843"/>
                    <a:pt x="29021" y="12642"/>
                    <a:pt x="29021" y="12409"/>
                  </a:cubicBezTo>
                  <a:cubicBezTo>
                    <a:pt x="28954" y="11909"/>
                    <a:pt x="28854" y="11408"/>
                    <a:pt x="28721" y="10941"/>
                  </a:cubicBezTo>
                  <a:cubicBezTo>
                    <a:pt x="28387" y="9574"/>
                    <a:pt x="27853" y="8273"/>
                    <a:pt x="27153" y="7072"/>
                  </a:cubicBezTo>
                  <a:cubicBezTo>
                    <a:pt x="25051" y="3503"/>
                    <a:pt x="21482" y="1001"/>
                    <a:pt x="17413" y="234"/>
                  </a:cubicBezTo>
                  <a:cubicBezTo>
                    <a:pt x="16812" y="134"/>
                    <a:pt x="16212" y="67"/>
                    <a:pt x="15611" y="33"/>
                  </a:cubicBezTo>
                  <a:cubicBezTo>
                    <a:pt x="15278" y="0"/>
                    <a:pt x="14978" y="0"/>
                    <a:pt x="14644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7802427" y="2755083"/>
              <a:ext cx="339632" cy="308016"/>
            </a:xfrm>
            <a:custGeom>
              <a:avLst/>
              <a:gdLst/>
              <a:ahLst/>
              <a:cxnLst/>
              <a:rect l="l" t="t" r="r" b="b"/>
              <a:pathLst>
                <a:path w="16479" h="14945" extrusionOk="0">
                  <a:moveTo>
                    <a:pt x="100" y="0"/>
                  </a:moveTo>
                  <a:cubicBezTo>
                    <a:pt x="67" y="100"/>
                    <a:pt x="67" y="201"/>
                    <a:pt x="67" y="301"/>
                  </a:cubicBezTo>
                  <a:cubicBezTo>
                    <a:pt x="67" y="501"/>
                    <a:pt x="67" y="801"/>
                    <a:pt x="67" y="1168"/>
                  </a:cubicBezTo>
                  <a:cubicBezTo>
                    <a:pt x="34" y="1935"/>
                    <a:pt x="34" y="3003"/>
                    <a:pt x="34" y="4303"/>
                  </a:cubicBezTo>
                  <a:cubicBezTo>
                    <a:pt x="0" y="7005"/>
                    <a:pt x="0" y="10708"/>
                    <a:pt x="0" y="14811"/>
                  </a:cubicBezTo>
                  <a:lnTo>
                    <a:pt x="0" y="14944"/>
                  </a:lnTo>
                  <a:lnTo>
                    <a:pt x="868" y="14944"/>
                  </a:lnTo>
                  <a:lnTo>
                    <a:pt x="11909" y="14911"/>
                  </a:lnTo>
                  <a:lnTo>
                    <a:pt x="15245" y="14878"/>
                  </a:lnTo>
                  <a:lnTo>
                    <a:pt x="16179" y="14844"/>
                  </a:lnTo>
                  <a:cubicBezTo>
                    <a:pt x="16279" y="14844"/>
                    <a:pt x="16379" y="14844"/>
                    <a:pt x="16479" y="14811"/>
                  </a:cubicBezTo>
                  <a:cubicBezTo>
                    <a:pt x="16345" y="14811"/>
                    <a:pt x="16245" y="14811"/>
                    <a:pt x="16112" y="14778"/>
                  </a:cubicBezTo>
                  <a:lnTo>
                    <a:pt x="15211" y="14778"/>
                  </a:lnTo>
                  <a:lnTo>
                    <a:pt x="11875" y="14744"/>
                  </a:lnTo>
                  <a:lnTo>
                    <a:pt x="834" y="14711"/>
                  </a:lnTo>
                  <a:lnTo>
                    <a:pt x="166" y="14711"/>
                  </a:lnTo>
                  <a:cubicBezTo>
                    <a:pt x="134" y="10648"/>
                    <a:pt x="134" y="6983"/>
                    <a:pt x="134" y="4303"/>
                  </a:cubicBezTo>
                  <a:cubicBezTo>
                    <a:pt x="100" y="3003"/>
                    <a:pt x="100" y="1935"/>
                    <a:pt x="100" y="1168"/>
                  </a:cubicBezTo>
                  <a:lnTo>
                    <a:pt x="100" y="301"/>
                  </a:lnTo>
                  <a:cubicBezTo>
                    <a:pt x="100" y="201"/>
                    <a:pt x="100" y="100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7835424" y="2829321"/>
              <a:ext cx="268837" cy="151958"/>
            </a:xfrm>
            <a:custGeom>
              <a:avLst/>
              <a:gdLst/>
              <a:ahLst/>
              <a:cxnLst/>
              <a:rect l="l" t="t" r="r" b="b"/>
              <a:pathLst>
                <a:path w="13044" h="7373" extrusionOk="0">
                  <a:moveTo>
                    <a:pt x="13043" y="1"/>
                  </a:moveTo>
                  <a:lnTo>
                    <a:pt x="13043" y="1"/>
                  </a:lnTo>
                  <a:cubicBezTo>
                    <a:pt x="12876" y="134"/>
                    <a:pt x="12676" y="268"/>
                    <a:pt x="12509" y="401"/>
                  </a:cubicBezTo>
                  <a:lnTo>
                    <a:pt x="11075" y="1569"/>
                  </a:lnTo>
                  <a:cubicBezTo>
                    <a:pt x="9874" y="2569"/>
                    <a:pt x="8240" y="3937"/>
                    <a:pt x="6438" y="5472"/>
                  </a:cubicBezTo>
                  <a:lnTo>
                    <a:pt x="6211" y="5648"/>
                  </a:lnTo>
                  <a:lnTo>
                    <a:pt x="6211" y="5648"/>
                  </a:lnTo>
                  <a:lnTo>
                    <a:pt x="4237" y="3804"/>
                  </a:lnTo>
                  <a:lnTo>
                    <a:pt x="4170" y="3770"/>
                  </a:lnTo>
                  <a:lnTo>
                    <a:pt x="4103" y="3804"/>
                  </a:lnTo>
                  <a:lnTo>
                    <a:pt x="1135" y="6372"/>
                  </a:lnTo>
                  <a:lnTo>
                    <a:pt x="301" y="7106"/>
                  </a:lnTo>
                  <a:cubicBezTo>
                    <a:pt x="201" y="7173"/>
                    <a:pt x="101" y="7273"/>
                    <a:pt x="0" y="7373"/>
                  </a:cubicBezTo>
                  <a:cubicBezTo>
                    <a:pt x="134" y="7306"/>
                    <a:pt x="234" y="7240"/>
                    <a:pt x="334" y="7139"/>
                  </a:cubicBezTo>
                  <a:lnTo>
                    <a:pt x="1201" y="6439"/>
                  </a:lnTo>
                  <a:lnTo>
                    <a:pt x="4166" y="3996"/>
                  </a:lnTo>
                  <a:lnTo>
                    <a:pt x="4166" y="3996"/>
                  </a:lnTo>
                  <a:cubicBezTo>
                    <a:pt x="4783" y="4579"/>
                    <a:pt x="5461" y="5194"/>
                    <a:pt x="6138" y="5872"/>
                  </a:cubicBezTo>
                  <a:lnTo>
                    <a:pt x="6205" y="5905"/>
                  </a:lnTo>
                  <a:lnTo>
                    <a:pt x="6305" y="5872"/>
                  </a:lnTo>
                  <a:lnTo>
                    <a:pt x="6572" y="5638"/>
                  </a:lnTo>
                  <a:cubicBezTo>
                    <a:pt x="8373" y="4104"/>
                    <a:pt x="10008" y="2703"/>
                    <a:pt x="11175" y="1669"/>
                  </a:cubicBezTo>
                  <a:lnTo>
                    <a:pt x="12576" y="468"/>
                  </a:lnTo>
                  <a:cubicBezTo>
                    <a:pt x="12743" y="335"/>
                    <a:pt x="12910" y="168"/>
                    <a:pt x="130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8024479" y="2825199"/>
              <a:ext cx="82522" cy="74959"/>
            </a:xfrm>
            <a:custGeom>
              <a:avLst/>
              <a:gdLst/>
              <a:ahLst/>
              <a:cxnLst/>
              <a:rect l="l" t="t" r="r" b="b"/>
              <a:pathLst>
                <a:path w="4004" h="3637" extrusionOk="0">
                  <a:moveTo>
                    <a:pt x="3703" y="1"/>
                  </a:moveTo>
                  <a:cubicBezTo>
                    <a:pt x="2703" y="1"/>
                    <a:pt x="1769" y="34"/>
                    <a:pt x="1101" y="34"/>
                  </a:cubicBezTo>
                  <a:cubicBezTo>
                    <a:pt x="735" y="34"/>
                    <a:pt x="368" y="34"/>
                    <a:pt x="1" y="101"/>
                  </a:cubicBezTo>
                  <a:cubicBezTo>
                    <a:pt x="269" y="150"/>
                    <a:pt x="538" y="181"/>
                    <a:pt x="807" y="181"/>
                  </a:cubicBezTo>
                  <a:cubicBezTo>
                    <a:pt x="905" y="181"/>
                    <a:pt x="1003" y="177"/>
                    <a:pt x="1101" y="168"/>
                  </a:cubicBezTo>
                  <a:cubicBezTo>
                    <a:pt x="1769" y="201"/>
                    <a:pt x="2703" y="201"/>
                    <a:pt x="3703" y="201"/>
                  </a:cubicBezTo>
                  <a:lnTo>
                    <a:pt x="3770" y="201"/>
                  </a:lnTo>
                  <a:cubicBezTo>
                    <a:pt x="3772" y="1159"/>
                    <a:pt x="3803" y="1990"/>
                    <a:pt x="3803" y="2603"/>
                  </a:cubicBezTo>
                  <a:cubicBezTo>
                    <a:pt x="3803" y="2970"/>
                    <a:pt x="3837" y="3303"/>
                    <a:pt x="3870" y="3637"/>
                  </a:cubicBezTo>
                  <a:cubicBezTo>
                    <a:pt x="3937" y="3303"/>
                    <a:pt x="3970" y="2970"/>
                    <a:pt x="3970" y="2603"/>
                  </a:cubicBezTo>
                  <a:cubicBezTo>
                    <a:pt x="4004" y="1969"/>
                    <a:pt x="4004" y="1102"/>
                    <a:pt x="4004" y="101"/>
                  </a:cubicBezTo>
                  <a:lnTo>
                    <a:pt x="400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8279549" y="2010341"/>
              <a:ext cx="452390" cy="449319"/>
            </a:xfrm>
            <a:custGeom>
              <a:avLst/>
              <a:gdLst/>
              <a:ahLst/>
              <a:cxnLst/>
              <a:rect l="l" t="t" r="r" b="b"/>
              <a:pathLst>
                <a:path w="21950" h="21801" extrusionOk="0">
                  <a:moveTo>
                    <a:pt x="11115" y="1"/>
                  </a:moveTo>
                  <a:cubicBezTo>
                    <a:pt x="9853" y="1"/>
                    <a:pt x="8601" y="209"/>
                    <a:pt x="7405" y="643"/>
                  </a:cubicBezTo>
                  <a:cubicBezTo>
                    <a:pt x="6905" y="810"/>
                    <a:pt x="6438" y="1044"/>
                    <a:pt x="5971" y="1277"/>
                  </a:cubicBezTo>
                  <a:cubicBezTo>
                    <a:pt x="5504" y="1544"/>
                    <a:pt x="5070" y="1811"/>
                    <a:pt x="4637" y="2144"/>
                  </a:cubicBezTo>
                  <a:cubicBezTo>
                    <a:pt x="4203" y="2445"/>
                    <a:pt x="3770" y="2812"/>
                    <a:pt x="3403" y="3178"/>
                  </a:cubicBezTo>
                  <a:cubicBezTo>
                    <a:pt x="3002" y="3579"/>
                    <a:pt x="2635" y="3979"/>
                    <a:pt x="2335" y="4446"/>
                  </a:cubicBezTo>
                  <a:cubicBezTo>
                    <a:pt x="1635" y="5347"/>
                    <a:pt x="1101" y="6347"/>
                    <a:pt x="767" y="7448"/>
                  </a:cubicBezTo>
                  <a:cubicBezTo>
                    <a:pt x="0" y="9683"/>
                    <a:pt x="0" y="12118"/>
                    <a:pt x="767" y="14353"/>
                  </a:cubicBezTo>
                  <a:cubicBezTo>
                    <a:pt x="1101" y="15421"/>
                    <a:pt x="1635" y="16455"/>
                    <a:pt x="2302" y="17355"/>
                  </a:cubicBezTo>
                  <a:cubicBezTo>
                    <a:pt x="2635" y="17789"/>
                    <a:pt x="3002" y="18223"/>
                    <a:pt x="3403" y="18623"/>
                  </a:cubicBezTo>
                  <a:cubicBezTo>
                    <a:pt x="3770" y="18990"/>
                    <a:pt x="4203" y="19357"/>
                    <a:pt x="4637" y="19657"/>
                  </a:cubicBezTo>
                  <a:cubicBezTo>
                    <a:pt x="5070" y="19991"/>
                    <a:pt x="5504" y="20257"/>
                    <a:pt x="5971" y="20524"/>
                  </a:cubicBezTo>
                  <a:cubicBezTo>
                    <a:pt x="6438" y="20758"/>
                    <a:pt x="6905" y="20958"/>
                    <a:pt x="7405" y="21158"/>
                  </a:cubicBezTo>
                  <a:cubicBezTo>
                    <a:pt x="8601" y="21593"/>
                    <a:pt x="9867" y="21801"/>
                    <a:pt x="11130" y="21801"/>
                  </a:cubicBezTo>
                  <a:cubicBezTo>
                    <a:pt x="11806" y="21801"/>
                    <a:pt x="12480" y="21741"/>
                    <a:pt x="13143" y="21625"/>
                  </a:cubicBezTo>
                  <a:cubicBezTo>
                    <a:pt x="16212" y="21025"/>
                    <a:pt x="18880" y="19123"/>
                    <a:pt x="20482" y="16455"/>
                  </a:cubicBezTo>
                  <a:cubicBezTo>
                    <a:pt x="21015" y="15521"/>
                    <a:pt x="21416" y="14553"/>
                    <a:pt x="21649" y="13519"/>
                  </a:cubicBezTo>
                  <a:cubicBezTo>
                    <a:pt x="21749" y="13152"/>
                    <a:pt x="21816" y="12785"/>
                    <a:pt x="21883" y="12385"/>
                  </a:cubicBezTo>
                  <a:cubicBezTo>
                    <a:pt x="21883" y="12252"/>
                    <a:pt x="21949" y="12085"/>
                    <a:pt x="21949" y="11951"/>
                  </a:cubicBezTo>
                  <a:lnTo>
                    <a:pt x="21949" y="11551"/>
                  </a:lnTo>
                  <a:lnTo>
                    <a:pt x="21949" y="11051"/>
                  </a:lnTo>
                  <a:cubicBezTo>
                    <a:pt x="21949" y="10984"/>
                    <a:pt x="21949" y="10917"/>
                    <a:pt x="21949" y="10884"/>
                  </a:cubicBezTo>
                  <a:cubicBezTo>
                    <a:pt x="21946" y="10888"/>
                    <a:pt x="21942" y="10892"/>
                    <a:pt x="21940" y="10896"/>
                  </a:cubicBezTo>
                  <a:lnTo>
                    <a:pt x="21940" y="10896"/>
                  </a:lnTo>
                  <a:cubicBezTo>
                    <a:pt x="21916" y="10836"/>
                    <a:pt x="21916" y="10777"/>
                    <a:pt x="21916" y="10717"/>
                  </a:cubicBezTo>
                  <a:lnTo>
                    <a:pt x="21916" y="10751"/>
                  </a:lnTo>
                  <a:cubicBezTo>
                    <a:pt x="21916" y="10780"/>
                    <a:pt x="21916" y="10837"/>
                    <a:pt x="21940" y="10896"/>
                  </a:cubicBezTo>
                  <a:lnTo>
                    <a:pt x="21940" y="10896"/>
                  </a:lnTo>
                  <a:cubicBezTo>
                    <a:pt x="21940" y="10896"/>
                    <a:pt x="21940" y="10896"/>
                    <a:pt x="21940" y="10896"/>
                  </a:cubicBezTo>
                  <a:lnTo>
                    <a:pt x="21940" y="10896"/>
                  </a:lnTo>
                  <a:cubicBezTo>
                    <a:pt x="21942" y="10903"/>
                    <a:pt x="21946" y="10910"/>
                    <a:pt x="21949" y="10917"/>
                  </a:cubicBezTo>
                  <a:lnTo>
                    <a:pt x="21949" y="10917"/>
                  </a:lnTo>
                  <a:cubicBezTo>
                    <a:pt x="21946" y="10910"/>
                    <a:pt x="21942" y="10903"/>
                    <a:pt x="21940" y="10896"/>
                  </a:cubicBezTo>
                  <a:lnTo>
                    <a:pt x="21940" y="10896"/>
                  </a:lnTo>
                  <a:cubicBezTo>
                    <a:pt x="21916" y="10932"/>
                    <a:pt x="21916" y="10991"/>
                    <a:pt x="21916" y="11051"/>
                  </a:cubicBezTo>
                  <a:cubicBezTo>
                    <a:pt x="21916" y="11184"/>
                    <a:pt x="21883" y="11351"/>
                    <a:pt x="21883" y="11551"/>
                  </a:cubicBezTo>
                  <a:cubicBezTo>
                    <a:pt x="21849" y="11685"/>
                    <a:pt x="21849" y="11818"/>
                    <a:pt x="21849" y="11951"/>
                  </a:cubicBezTo>
                  <a:cubicBezTo>
                    <a:pt x="21849" y="12085"/>
                    <a:pt x="21816" y="12218"/>
                    <a:pt x="21782" y="12385"/>
                  </a:cubicBezTo>
                  <a:cubicBezTo>
                    <a:pt x="21716" y="12752"/>
                    <a:pt x="21649" y="13152"/>
                    <a:pt x="21549" y="13519"/>
                  </a:cubicBezTo>
                  <a:cubicBezTo>
                    <a:pt x="21282" y="14520"/>
                    <a:pt x="20882" y="15487"/>
                    <a:pt x="20348" y="16355"/>
                  </a:cubicBezTo>
                  <a:cubicBezTo>
                    <a:pt x="18366" y="19692"/>
                    <a:pt x="14817" y="21594"/>
                    <a:pt x="11108" y="21594"/>
                  </a:cubicBezTo>
                  <a:cubicBezTo>
                    <a:pt x="9886" y="21594"/>
                    <a:pt x="8646" y="21388"/>
                    <a:pt x="7439" y="20958"/>
                  </a:cubicBezTo>
                  <a:cubicBezTo>
                    <a:pt x="6972" y="20791"/>
                    <a:pt x="6505" y="20591"/>
                    <a:pt x="6038" y="20357"/>
                  </a:cubicBezTo>
                  <a:cubicBezTo>
                    <a:pt x="5604" y="20091"/>
                    <a:pt x="5171" y="19824"/>
                    <a:pt x="4737" y="19524"/>
                  </a:cubicBezTo>
                  <a:cubicBezTo>
                    <a:pt x="4303" y="19190"/>
                    <a:pt x="3903" y="18856"/>
                    <a:pt x="3536" y="18489"/>
                  </a:cubicBezTo>
                  <a:cubicBezTo>
                    <a:pt x="3136" y="18089"/>
                    <a:pt x="2802" y="17656"/>
                    <a:pt x="2469" y="17222"/>
                  </a:cubicBezTo>
                  <a:cubicBezTo>
                    <a:pt x="1801" y="16321"/>
                    <a:pt x="1301" y="15321"/>
                    <a:pt x="934" y="14286"/>
                  </a:cubicBezTo>
                  <a:cubicBezTo>
                    <a:pt x="200" y="12085"/>
                    <a:pt x="200" y="9683"/>
                    <a:pt x="934" y="7515"/>
                  </a:cubicBezTo>
                  <a:cubicBezTo>
                    <a:pt x="1301" y="6447"/>
                    <a:pt x="1801" y="5447"/>
                    <a:pt x="2469" y="4546"/>
                  </a:cubicBezTo>
                  <a:cubicBezTo>
                    <a:pt x="2802" y="4112"/>
                    <a:pt x="3136" y="3679"/>
                    <a:pt x="3536" y="3312"/>
                  </a:cubicBezTo>
                  <a:cubicBezTo>
                    <a:pt x="3903" y="2945"/>
                    <a:pt x="4303" y="2578"/>
                    <a:pt x="4737" y="2278"/>
                  </a:cubicBezTo>
                  <a:cubicBezTo>
                    <a:pt x="5171" y="1944"/>
                    <a:pt x="5604" y="1677"/>
                    <a:pt x="6038" y="1444"/>
                  </a:cubicBezTo>
                  <a:cubicBezTo>
                    <a:pt x="6505" y="1210"/>
                    <a:pt x="6972" y="977"/>
                    <a:pt x="7439" y="810"/>
                  </a:cubicBezTo>
                  <a:cubicBezTo>
                    <a:pt x="8650" y="370"/>
                    <a:pt x="9895" y="160"/>
                    <a:pt x="11122" y="160"/>
                  </a:cubicBezTo>
                  <a:cubicBezTo>
                    <a:pt x="14826" y="160"/>
                    <a:pt x="18368" y="2081"/>
                    <a:pt x="20348" y="5413"/>
                  </a:cubicBezTo>
                  <a:cubicBezTo>
                    <a:pt x="20882" y="6281"/>
                    <a:pt x="21282" y="7248"/>
                    <a:pt x="21549" y="8282"/>
                  </a:cubicBezTo>
                  <a:cubicBezTo>
                    <a:pt x="21649" y="8649"/>
                    <a:pt x="21716" y="9016"/>
                    <a:pt x="21782" y="9383"/>
                  </a:cubicBezTo>
                  <a:cubicBezTo>
                    <a:pt x="21816" y="9550"/>
                    <a:pt x="21816" y="9716"/>
                    <a:pt x="21849" y="9850"/>
                  </a:cubicBezTo>
                  <a:cubicBezTo>
                    <a:pt x="21883" y="9983"/>
                    <a:pt x="21883" y="10117"/>
                    <a:pt x="21883" y="10217"/>
                  </a:cubicBezTo>
                  <a:cubicBezTo>
                    <a:pt x="21916" y="10450"/>
                    <a:pt x="21916" y="10617"/>
                    <a:pt x="21916" y="10717"/>
                  </a:cubicBezTo>
                  <a:lnTo>
                    <a:pt x="21916" y="10217"/>
                  </a:lnTo>
                  <a:cubicBezTo>
                    <a:pt x="21916" y="10117"/>
                    <a:pt x="21916" y="9983"/>
                    <a:pt x="21916" y="9850"/>
                  </a:cubicBezTo>
                  <a:cubicBezTo>
                    <a:pt x="21883" y="9716"/>
                    <a:pt x="21883" y="9550"/>
                    <a:pt x="21849" y="9383"/>
                  </a:cubicBezTo>
                  <a:cubicBezTo>
                    <a:pt x="21816" y="9016"/>
                    <a:pt x="21716" y="8649"/>
                    <a:pt x="21649" y="8282"/>
                  </a:cubicBezTo>
                  <a:cubicBezTo>
                    <a:pt x="21382" y="7248"/>
                    <a:pt x="20982" y="6247"/>
                    <a:pt x="20448" y="5347"/>
                  </a:cubicBezTo>
                  <a:cubicBezTo>
                    <a:pt x="18880" y="2645"/>
                    <a:pt x="16212" y="777"/>
                    <a:pt x="13143" y="176"/>
                  </a:cubicBezTo>
                  <a:cubicBezTo>
                    <a:pt x="12469" y="60"/>
                    <a:pt x="11791" y="1"/>
                    <a:pt x="11115" y="1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8390224" y="2111680"/>
              <a:ext cx="236520" cy="221681"/>
            </a:xfrm>
            <a:custGeom>
              <a:avLst/>
              <a:gdLst/>
              <a:ahLst/>
              <a:cxnLst/>
              <a:rect l="l" t="t" r="r" b="b"/>
              <a:pathLst>
                <a:path w="11476" h="10756" extrusionOk="0">
                  <a:moveTo>
                    <a:pt x="5750" y="0"/>
                  </a:moveTo>
                  <a:cubicBezTo>
                    <a:pt x="5613" y="0"/>
                    <a:pt x="5473" y="75"/>
                    <a:pt x="5405" y="230"/>
                  </a:cubicBezTo>
                  <a:lnTo>
                    <a:pt x="3937" y="3132"/>
                  </a:lnTo>
                  <a:cubicBezTo>
                    <a:pt x="3903" y="3232"/>
                    <a:pt x="3803" y="3332"/>
                    <a:pt x="3670" y="3332"/>
                  </a:cubicBezTo>
                  <a:lnTo>
                    <a:pt x="434" y="3799"/>
                  </a:lnTo>
                  <a:cubicBezTo>
                    <a:pt x="134" y="3865"/>
                    <a:pt x="1" y="4232"/>
                    <a:pt x="234" y="4466"/>
                  </a:cubicBezTo>
                  <a:lnTo>
                    <a:pt x="2569" y="6734"/>
                  </a:lnTo>
                  <a:cubicBezTo>
                    <a:pt x="2669" y="6834"/>
                    <a:pt x="2703" y="6934"/>
                    <a:pt x="2669" y="7068"/>
                  </a:cubicBezTo>
                  <a:lnTo>
                    <a:pt x="2136" y="10303"/>
                  </a:lnTo>
                  <a:cubicBezTo>
                    <a:pt x="2057" y="10540"/>
                    <a:pt x="2246" y="10755"/>
                    <a:pt x="2477" y="10755"/>
                  </a:cubicBezTo>
                  <a:cubicBezTo>
                    <a:pt x="2540" y="10755"/>
                    <a:pt x="2605" y="10739"/>
                    <a:pt x="2669" y="10704"/>
                  </a:cubicBezTo>
                  <a:lnTo>
                    <a:pt x="5571" y="9203"/>
                  </a:lnTo>
                  <a:cubicBezTo>
                    <a:pt x="5621" y="9169"/>
                    <a:pt x="5680" y="9153"/>
                    <a:pt x="5738" y="9153"/>
                  </a:cubicBezTo>
                  <a:cubicBezTo>
                    <a:pt x="5797" y="9153"/>
                    <a:pt x="5855" y="9169"/>
                    <a:pt x="5905" y="9203"/>
                  </a:cubicBezTo>
                  <a:lnTo>
                    <a:pt x="8807" y="10704"/>
                  </a:lnTo>
                  <a:cubicBezTo>
                    <a:pt x="8866" y="10730"/>
                    <a:pt x="8926" y="10742"/>
                    <a:pt x="8984" y="10742"/>
                  </a:cubicBezTo>
                  <a:cubicBezTo>
                    <a:pt x="9221" y="10742"/>
                    <a:pt x="9421" y="10538"/>
                    <a:pt x="9341" y="10270"/>
                  </a:cubicBezTo>
                  <a:lnTo>
                    <a:pt x="8807" y="7034"/>
                  </a:lnTo>
                  <a:cubicBezTo>
                    <a:pt x="8774" y="6934"/>
                    <a:pt x="8807" y="6801"/>
                    <a:pt x="8907" y="6734"/>
                  </a:cubicBezTo>
                  <a:lnTo>
                    <a:pt x="11242" y="4433"/>
                  </a:lnTo>
                  <a:cubicBezTo>
                    <a:pt x="11476" y="4232"/>
                    <a:pt x="11342" y="3832"/>
                    <a:pt x="11042" y="3799"/>
                  </a:cubicBezTo>
                  <a:lnTo>
                    <a:pt x="7806" y="3332"/>
                  </a:lnTo>
                  <a:cubicBezTo>
                    <a:pt x="7673" y="3298"/>
                    <a:pt x="7573" y="3232"/>
                    <a:pt x="7539" y="3132"/>
                  </a:cubicBezTo>
                  <a:lnTo>
                    <a:pt x="6072" y="196"/>
                  </a:lnTo>
                  <a:cubicBezTo>
                    <a:pt x="6007" y="67"/>
                    <a:pt x="5879" y="0"/>
                    <a:pt x="57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8390925" y="2111454"/>
              <a:ext cx="237881" cy="222959"/>
            </a:xfrm>
            <a:custGeom>
              <a:avLst/>
              <a:gdLst/>
              <a:ahLst/>
              <a:cxnLst/>
              <a:rect l="l" t="t" r="r" b="b"/>
              <a:pathLst>
                <a:path w="11542" h="10818" extrusionOk="0">
                  <a:moveTo>
                    <a:pt x="6071" y="207"/>
                  </a:moveTo>
                  <a:cubicBezTo>
                    <a:pt x="6071" y="224"/>
                    <a:pt x="6079" y="241"/>
                    <a:pt x="6088" y="257"/>
                  </a:cubicBezTo>
                  <a:lnTo>
                    <a:pt x="6071" y="207"/>
                  </a:lnTo>
                  <a:close/>
                  <a:moveTo>
                    <a:pt x="6088" y="257"/>
                  </a:moveTo>
                  <a:lnTo>
                    <a:pt x="6104" y="307"/>
                  </a:lnTo>
                  <a:cubicBezTo>
                    <a:pt x="6104" y="291"/>
                    <a:pt x="6096" y="274"/>
                    <a:pt x="6088" y="257"/>
                  </a:cubicBezTo>
                  <a:close/>
                  <a:moveTo>
                    <a:pt x="6104" y="307"/>
                  </a:moveTo>
                  <a:cubicBezTo>
                    <a:pt x="6138" y="374"/>
                    <a:pt x="6171" y="474"/>
                    <a:pt x="6238" y="574"/>
                  </a:cubicBezTo>
                  <a:lnTo>
                    <a:pt x="6104" y="307"/>
                  </a:lnTo>
                  <a:close/>
                  <a:moveTo>
                    <a:pt x="5706" y="1"/>
                  </a:moveTo>
                  <a:cubicBezTo>
                    <a:pt x="5562" y="1"/>
                    <a:pt x="5424" y="95"/>
                    <a:pt x="5337" y="241"/>
                  </a:cubicBezTo>
                  <a:cubicBezTo>
                    <a:pt x="5270" y="407"/>
                    <a:pt x="5170" y="607"/>
                    <a:pt x="5070" y="841"/>
                  </a:cubicBezTo>
                  <a:lnTo>
                    <a:pt x="4270" y="2409"/>
                  </a:lnTo>
                  <a:lnTo>
                    <a:pt x="4003" y="2909"/>
                  </a:lnTo>
                  <a:lnTo>
                    <a:pt x="3903" y="3143"/>
                  </a:lnTo>
                  <a:cubicBezTo>
                    <a:pt x="3836" y="3243"/>
                    <a:pt x="3769" y="3276"/>
                    <a:pt x="3703" y="3309"/>
                  </a:cubicBezTo>
                  <a:lnTo>
                    <a:pt x="2468" y="3476"/>
                  </a:lnTo>
                  <a:lnTo>
                    <a:pt x="1101" y="3676"/>
                  </a:lnTo>
                  <a:lnTo>
                    <a:pt x="367" y="3776"/>
                  </a:lnTo>
                  <a:cubicBezTo>
                    <a:pt x="234" y="3810"/>
                    <a:pt x="100" y="3910"/>
                    <a:pt x="67" y="4077"/>
                  </a:cubicBezTo>
                  <a:cubicBezTo>
                    <a:pt x="0" y="4210"/>
                    <a:pt x="33" y="4377"/>
                    <a:pt x="133" y="4477"/>
                  </a:cubicBezTo>
                  <a:lnTo>
                    <a:pt x="2468" y="6779"/>
                  </a:lnTo>
                  <a:cubicBezTo>
                    <a:pt x="2569" y="6879"/>
                    <a:pt x="2602" y="7012"/>
                    <a:pt x="2569" y="7112"/>
                  </a:cubicBezTo>
                  <a:lnTo>
                    <a:pt x="2502" y="7546"/>
                  </a:lnTo>
                  <a:cubicBezTo>
                    <a:pt x="2468" y="7846"/>
                    <a:pt x="2402" y="8113"/>
                    <a:pt x="2335" y="8413"/>
                  </a:cubicBezTo>
                  <a:cubicBezTo>
                    <a:pt x="2235" y="9014"/>
                    <a:pt x="2135" y="9647"/>
                    <a:pt x="2035" y="10248"/>
                  </a:cubicBezTo>
                  <a:cubicBezTo>
                    <a:pt x="1972" y="10533"/>
                    <a:pt x="2178" y="10817"/>
                    <a:pt x="2456" y="10817"/>
                  </a:cubicBezTo>
                  <a:cubicBezTo>
                    <a:pt x="2471" y="10817"/>
                    <a:pt x="2486" y="10817"/>
                    <a:pt x="2502" y="10815"/>
                  </a:cubicBezTo>
                  <a:cubicBezTo>
                    <a:pt x="2602" y="10815"/>
                    <a:pt x="2702" y="10781"/>
                    <a:pt x="2769" y="10715"/>
                  </a:cubicBezTo>
                  <a:lnTo>
                    <a:pt x="3603" y="10281"/>
                  </a:lnTo>
                  <a:lnTo>
                    <a:pt x="5371" y="9347"/>
                  </a:lnTo>
                  <a:lnTo>
                    <a:pt x="5571" y="9247"/>
                  </a:lnTo>
                  <a:cubicBezTo>
                    <a:pt x="5637" y="9214"/>
                    <a:pt x="5704" y="9214"/>
                    <a:pt x="5771" y="9214"/>
                  </a:cubicBezTo>
                  <a:cubicBezTo>
                    <a:pt x="5838" y="9247"/>
                    <a:pt x="5904" y="9280"/>
                    <a:pt x="5971" y="9314"/>
                  </a:cubicBezTo>
                  <a:lnTo>
                    <a:pt x="6204" y="9414"/>
                  </a:lnTo>
                  <a:lnTo>
                    <a:pt x="7072" y="9881"/>
                  </a:lnTo>
                  <a:lnTo>
                    <a:pt x="8773" y="10781"/>
                  </a:lnTo>
                  <a:cubicBezTo>
                    <a:pt x="8826" y="10803"/>
                    <a:pt x="8882" y="10814"/>
                    <a:pt x="8938" y="10814"/>
                  </a:cubicBezTo>
                  <a:cubicBezTo>
                    <a:pt x="9060" y="10814"/>
                    <a:pt x="9182" y="10762"/>
                    <a:pt x="9273" y="10648"/>
                  </a:cubicBezTo>
                  <a:cubicBezTo>
                    <a:pt x="9340" y="10581"/>
                    <a:pt x="9407" y="10515"/>
                    <a:pt x="9407" y="10415"/>
                  </a:cubicBezTo>
                  <a:cubicBezTo>
                    <a:pt x="9407" y="10314"/>
                    <a:pt x="9407" y="10248"/>
                    <a:pt x="9373" y="10148"/>
                  </a:cubicBezTo>
                  <a:cubicBezTo>
                    <a:pt x="9307" y="9847"/>
                    <a:pt x="9273" y="9547"/>
                    <a:pt x="9207" y="9247"/>
                  </a:cubicBezTo>
                  <a:cubicBezTo>
                    <a:pt x="9107" y="8647"/>
                    <a:pt x="9007" y="8080"/>
                    <a:pt x="8906" y="7512"/>
                  </a:cubicBezTo>
                  <a:cubicBezTo>
                    <a:pt x="8873" y="7379"/>
                    <a:pt x="8873" y="7212"/>
                    <a:pt x="8840" y="7079"/>
                  </a:cubicBezTo>
                  <a:cubicBezTo>
                    <a:pt x="8806" y="6979"/>
                    <a:pt x="8873" y="6845"/>
                    <a:pt x="8973" y="6779"/>
                  </a:cubicBezTo>
                  <a:lnTo>
                    <a:pt x="9574" y="6178"/>
                  </a:lnTo>
                  <a:lnTo>
                    <a:pt x="10741" y="5077"/>
                  </a:lnTo>
                  <a:lnTo>
                    <a:pt x="11275" y="4544"/>
                  </a:lnTo>
                  <a:cubicBezTo>
                    <a:pt x="11542" y="4343"/>
                    <a:pt x="11508" y="3943"/>
                    <a:pt x="11208" y="3810"/>
                  </a:cubicBezTo>
                  <a:cubicBezTo>
                    <a:pt x="11075" y="3776"/>
                    <a:pt x="10975" y="3743"/>
                    <a:pt x="10841" y="3743"/>
                  </a:cubicBezTo>
                  <a:lnTo>
                    <a:pt x="10508" y="3676"/>
                  </a:lnTo>
                  <a:lnTo>
                    <a:pt x="9840" y="3576"/>
                  </a:lnTo>
                  <a:lnTo>
                    <a:pt x="8573" y="3409"/>
                  </a:lnTo>
                  <a:lnTo>
                    <a:pt x="8006" y="3343"/>
                  </a:lnTo>
                  <a:cubicBezTo>
                    <a:pt x="7906" y="3309"/>
                    <a:pt x="7839" y="3309"/>
                    <a:pt x="7739" y="3309"/>
                  </a:cubicBezTo>
                  <a:cubicBezTo>
                    <a:pt x="7672" y="3276"/>
                    <a:pt x="7606" y="3209"/>
                    <a:pt x="7572" y="3143"/>
                  </a:cubicBezTo>
                  <a:cubicBezTo>
                    <a:pt x="7239" y="2542"/>
                    <a:pt x="6972" y="2008"/>
                    <a:pt x="6772" y="1575"/>
                  </a:cubicBezTo>
                  <a:cubicBezTo>
                    <a:pt x="6538" y="1141"/>
                    <a:pt x="6371" y="808"/>
                    <a:pt x="6238" y="574"/>
                  </a:cubicBezTo>
                  <a:lnTo>
                    <a:pt x="6238" y="574"/>
                  </a:lnTo>
                  <a:lnTo>
                    <a:pt x="6671" y="1575"/>
                  </a:lnTo>
                  <a:lnTo>
                    <a:pt x="7439" y="3176"/>
                  </a:lnTo>
                  <a:cubicBezTo>
                    <a:pt x="7505" y="3276"/>
                    <a:pt x="7572" y="3343"/>
                    <a:pt x="7672" y="3376"/>
                  </a:cubicBezTo>
                  <a:cubicBezTo>
                    <a:pt x="7772" y="3409"/>
                    <a:pt x="7839" y="3409"/>
                    <a:pt x="7939" y="3409"/>
                  </a:cubicBezTo>
                  <a:lnTo>
                    <a:pt x="8506" y="3510"/>
                  </a:lnTo>
                  <a:lnTo>
                    <a:pt x="9774" y="3676"/>
                  </a:lnTo>
                  <a:lnTo>
                    <a:pt x="10441" y="3776"/>
                  </a:lnTo>
                  <a:lnTo>
                    <a:pt x="10774" y="3843"/>
                  </a:lnTo>
                  <a:cubicBezTo>
                    <a:pt x="10875" y="3843"/>
                    <a:pt x="11008" y="3876"/>
                    <a:pt x="11108" y="3910"/>
                  </a:cubicBezTo>
                  <a:cubicBezTo>
                    <a:pt x="11308" y="4010"/>
                    <a:pt x="11308" y="4277"/>
                    <a:pt x="11141" y="4444"/>
                  </a:cubicBezTo>
                  <a:lnTo>
                    <a:pt x="10608" y="4944"/>
                  </a:lnTo>
                  <a:lnTo>
                    <a:pt x="9440" y="6078"/>
                  </a:lnTo>
                  <a:lnTo>
                    <a:pt x="8840" y="6645"/>
                  </a:lnTo>
                  <a:cubicBezTo>
                    <a:pt x="8706" y="6745"/>
                    <a:pt x="8673" y="6945"/>
                    <a:pt x="8673" y="7112"/>
                  </a:cubicBezTo>
                  <a:cubicBezTo>
                    <a:pt x="8706" y="7212"/>
                    <a:pt x="8740" y="7379"/>
                    <a:pt x="8773" y="7512"/>
                  </a:cubicBezTo>
                  <a:cubicBezTo>
                    <a:pt x="8873" y="8080"/>
                    <a:pt x="8973" y="8680"/>
                    <a:pt x="9073" y="9280"/>
                  </a:cubicBezTo>
                  <a:cubicBezTo>
                    <a:pt x="9107" y="9581"/>
                    <a:pt x="9173" y="9881"/>
                    <a:pt x="9207" y="10181"/>
                  </a:cubicBezTo>
                  <a:cubicBezTo>
                    <a:pt x="9240" y="10248"/>
                    <a:pt x="9240" y="10314"/>
                    <a:pt x="9240" y="10381"/>
                  </a:cubicBezTo>
                  <a:cubicBezTo>
                    <a:pt x="9240" y="10448"/>
                    <a:pt x="9207" y="10515"/>
                    <a:pt x="9173" y="10548"/>
                  </a:cubicBezTo>
                  <a:cubicBezTo>
                    <a:pt x="9109" y="10613"/>
                    <a:pt x="9030" y="10649"/>
                    <a:pt x="8947" y="10649"/>
                  </a:cubicBezTo>
                  <a:cubicBezTo>
                    <a:pt x="8901" y="10649"/>
                    <a:pt x="8854" y="10638"/>
                    <a:pt x="8806" y="10615"/>
                  </a:cubicBezTo>
                  <a:lnTo>
                    <a:pt x="7138" y="9747"/>
                  </a:lnTo>
                  <a:lnTo>
                    <a:pt x="6238" y="9280"/>
                  </a:lnTo>
                  <a:lnTo>
                    <a:pt x="6038" y="9147"/>
                  </a:lnTo>
                  <a:cubicBezTo>
                    <a:pt x="5971" y="9114"/>
                    <a:pt x="5871" y="9080"/>
                    <a:pt x="5771" y="9047"/>
                  </a:cubicBezTo>
                  <a:cubicBezTo>
                    <a:pt x="5704" y="9047"/>
                    <a:pt x="5571" y="9047"/>
                    <a:pt x="5504" y="9080"/>
                  </a:cubicBezTo>
                  <a:lnTo>
                    <a:pt x="5270" y="9214"/>
                  </a:lnTo>
                  <a:lnTo>
                    <a:pt x="3503" y="10114"/>
                  </a:lnTo>
                  <a:lnTo>
                    <a:pt x="2669" y="10581"/>
                  </a:lnTo>
                  <a:cubicBezTo>
                    <a:pt x="2602" y="10615"/>
                    <a:pt x="2535" y="10648"/>
                    <a:pt x="2468" y="10648"/>
                  </a:cubicBezTo>
                  <a:cubicBezTo>
                    <a:pt x="2268" y="10648"/>
                    <a:pt x="2102" y="10481"/>
                    <a:pt x="2168" y="10281"/>
                  </a:cubicBezTo>
                  <a:cubicBezTo>
                    <a:pt x="2268" y="9647"/>
                    <a:pt x="2368" y="9047"/>
                    <a:pt x="2468" y="8446"/>
                  </a:cubicBezTo>
                  <a:lnTo>
                    <a:pt x="2602" y="7546"/>
                  </a:lnTo>
                  <a:lnTo>
                    <a:pt x="2702" y="7146"/>
                  </a:lnTo>
                  <a:cubicBezTo>
                    <a:pt x="2735" y="6979"/>
                    <a:pt x="2669" y="6779"/>
                    <a:pt x="2535" y="6679"/>
                  </a:cubicBezTo>
                  <a:lnTo>
                    <a:pt x="200" y="4377"/>
                  </a:lnTo>
                  <a:cubicBezTo>
                    <a:pt x="67" y="4210"/>
                    <a:pt x="133" y="3943"/>
                    <a:pt x="367" y="3876"/>
                  </a:cubicBezTo>
                  <a:lnTo>
                    <a:pt x="1101" y="3776"/>
                  </a:lnTo>
                  <a:lnTo>
                    <a:pt x="2435" y="3576"/>
                  </a:lnTo>
                  <a:cubicBezTo>
                    <a:pt x="2902" y="3510"/>
                    <a:pt x="3269" y="3443"/>
                    <a:pt x="3703" y="3376"/>
                  </a:cubicBezTo>
                  <a:cubicBezTo>
                    <a:pt x="3803" y="3343"/>
                    <a:pt x="3903" y="3276"/>
                    <a:pt x="3936" y="3176"/>
                  </a:cubicBezTo>
                  <a:lnTo>
                    <a:pt x="4070" y="2942"/>
                  </a:lnTo>
                  <a:lnTo>
                    <a:pt x="4303" y="2442"/>
                  </a:lnTo>
                  <a:cubicBezTo>
                    <a:pt x="4603" y="1808"/>
                    <a:pt x="4870" y="1275"/>
                    <a:pt x="5104" y="841"/>
                  </a:cubicBezTo>
                  <a:cubicBezTo>
                    <a:pt x="5204" y="607"/>
                    <a:pt x="5304" y="407"/>
                    <a:pt x="5371" y="241"/>
                  </a:cubicBezTo>
                  <a:cubicBezTo>
                    <a:pt x="5437" y="107"/>
                    <a:pt x="5571" y="7"/>
                    <a:pt x="5737" y="7"/>
                  </a:cubicBezTo>
                  <a:cubicBezTo>
                    <a:pt x="5838" y="7"/>
                    <a:pt x="5904" y="74"/>
                    <a:pt x="5971" y="140"/>
                  </a:cubicBezTo>
                  <a:cubicBezTo>
                    <a:pt x="6038" y="174"/>
                    <a:pt x="6038" y="207"/>
                    <a:pt x="6038" y="207"/>
                  </a:cubicBezTo>
                  <a:cubicBezTo>
                    <a:pt x="6038" y="174"/>
                    <a:pt x="6038" y="174"/>
                    <a:pt x="6038" y="140"/>
                  </a:cubicBezTo>
                  <a:cubicBezTo>
                    <a:pt x="5971" y="74"/>
                    <a:pt x="5871" y="7"/>
                    <a:pt x="5771" y="7"/>
                  </a:cubicBezTo>
                  <a:cubicBezTo>
                    <a:pt x="5749" y="3"/>
                    <a:pt x="5728" y="1"/>
                    <a:pt x="5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7794863" y="1384168"/>
              <a:ext cx="341013" cy="330976"/>
            </a:xfrm>
            <a:custGeom>
              <a:avLst/>
              <a:gdLst/>
              <a:ahLst/>
              <a:cxnLst/>
              <a:rect l="l" t="t" r="r" b="b"/>
              <a:pathLst>
                <a:path w="16546" h="16059" extrusionOk="0">
                  <a:moveTo>
                    <a:pt x="16512" y="7909"/>
                  </a:moveTo>
                  <a:cubicBezTo>
                    <a:pt x="16512" y="7942"/>
                    <a:pt x="16512" y="7976"/>
                    <a:pt x="16546" y="8042"/>
                  </a:cubicBezTo>
                  <a:cubicBezTo>
                    <a:pt x="16546" y="7976"/>
                    <a:pt x="16512" y="7942"/>
                    <a:pt x="16512" y="7909"/>
                  </a:cubicBezTo>
                  <a:close/>
                  <a:moveTo>
                    <a:pt x="8600" y="1"/>
                  </a:moveTo>
                  <a:cubicBezTo>
                    <a:pt x="7663" y="1"/>
                    <a:pt x="6736" y="163"/>
                    <a:pt x="5838" y="470"/>
                  </a:cubicBezTo>
                  <a:cubicBezTo>
                    <a:pt x="5104" y="737"/>
                    <a:pt x="4437" y="1104"/>
                    <a:pt x="3803" y="1571"/>
                  </a:cubicBezTo>
                  <a:cubicBezTo>
                    <a:pt x="3136" y="2038"/>
                    <a:pt x="2569" y="2605"/>
                    <a:pt x="2102" y="3272"/>
                  </a:cubicBezTo>
                  <a:cubicBezTo>
                    <a:pt x="0" y="6107"/>
                    <a:pt x="0" y="9977"/>
                    <a:pt x="2102" y="12779"/>
                  </a:cubicBezTo>
                  <a:cubicBezTo>
                    <a:pt x="2335" y="13113"/>
                    <a:pt x="2602" y="13413"/>
                    <a:pt x="2902" y="13713"/>
                  </a:cubicBezTo>
                  <a:cubicBezTo>
                    <a:pt x="3169" y="14013"/>
                    <a:pt x="3470" y="14247"/>
                    <a:pt x="3803" y="14480"/>
                  </a:cubicBezTo>
                  <a:cubicBezTo>
                    <a:pt x="4437" y="14947"/>
                    <a:pt x="5104" y="15314"/>
                    <a:pt x="5838" y="15581"/>
                  </a:cubicBezTo>
                  <a:cubicBezTo>
                    <a:pt x="6716" y="15902"/>
                    <a:pt x="7622" y="16059"/>
                    <a:pt x="8538" y="16059"/>
                  </a:cubicBezTo>
                  <a:cubicBezTo>
                    <a:pt x="9048" y="16059"/>
                    <a:pt x="9561" y="16010"/>
                    <a:pt x="10074" y="15915"/>
                  </a:cubicBezTo>
                  <a:cubicBezTo>
                    <a:pt x="12309" y="15481"/>
                    <a:pt x="14277" y="14113"/>
                    <a:pt x="15445" y="12112"/>
                  </a:cubicBezTo>
                  <a:cubicBezTo>
                    <a:pt x="15845" y="11445"/>
                    <a:pt x="16145" y="10744"/>
                    <a:pt x="16312" y="9977"/>
                  </a:cubicBezTo>
                  <a:cubicBezTo>
                    <a:pt x="16379" y="9710"/>
                    <a:pt x="16445" y="9443"/>
                    <a:pt x="16479" y="9143"/>
                  </a:cubicBezTo>
                  <a:cubicBezTo>
                    <a:pt x="16512" y="8943"/>
                    <a:pt x="16512" y="8743"/>
                    <a:pt x="16512" y="8543"/>
                  </a:cubicBezTo>
                  <a:lnTo>
                    <a:pt x="16512" y="8142"/>
                  </a:lnTo>
                  <a:cubicBezTo>
                    <a:pt x="16479" y="8242"/>
                    <a:pt x="16479" y="8376"/>
                    <a:pt x="16479" y="8543"/>
                  </a:cubicBezTo>
                  <a:cubicBezTo>
                    <a:pt x="16445" y="8743"/>
                    <a:pt x="16445" y="8943"/>
                    <a:pt x="16412" y="9143"/>
                  </a:cubicBezTo>
                  <a:cubicBezTo>
                    <a:pt x="16345" y="9410"/>
                    <a:pt x="16312" y="9710"/>
                    <a:pt x="16212" y="9977"/>
                  </a:cubicBezTo>
                  <a:cubicBezTo>
                    <a:pt x="16045" y="10711"/>
                    <a:pt x="15745" y="11411"/>
                    <a:pt x="15345" y="12045"/>
                  </a:cubicBezTo>
                  <a:cubicBezTo>
                    <a:pt x="13895" y="14469"/>
                    <a:pt x="11304" y="15863"/>
                    <a:pt x="8608" y="15863"/>
                  </a:cubicBezTo>
                  <a:cubicBezTo>
                    <a:pt x="7706" y="15863"/>
                    <a:pt x="6792" y="15707"/>
                    <a:pt x="5905" y="15381"/>
                  </a:cubicBezTo>
                  <a:cubicBezTo>
                    <a:pt x="5204" y="15147"/>
                    <a:pt x="4537" y="14780"/>
                    <a:pt x="3937" y="14313"/>
                  </a:cubicBezTo>
                  <a:cubicBezTo>
                    <a:pt x="3603" y="14080"/>
                    <a:pt x="3303" y="13846"/>
                    <a:pt x="3036" y="13580"/>
                  </a:cubicBezTo>
                  <a:cubicBezTo>
                    <a:pt x="2769" y="13279"/>
                    <a:pt x="2502" y="12979"/>
                    <a:pt x="2269" y="12646"/>
                  </a:cubicBezTo>
                  <a:cubicBezTo>
                    <a:pt x="234" y="9910"/>
                    <a:pt x="234" y="6141"/>
                    <a:pt x="2269" y="3406"/>
                  </a:cubicBezTo>
                  <a:cubicBezTo>
                    <a:pt x="2502" y="3072"/>
                    <a:pt x="2769" y="2772"/>
                    <a:pt x="3036" y="2505"/>
                  </a:cubicBezTo>
                  <a:cubicBezTo>
                    <a:pt x="3336" y="2205"/>
                    <a:pt x="3636" y="1971"/>
                    <a:pt x="3937" y="1738"/>
                  </a:cubicBezTo>
                  <a:cubicBezTo>
                    <a:pt x="4537" y="1271"/>
                    <a:pt x="5204" y="904"/>
                    <a:pt x="5938" y="670"/>
                  </a:cubicBezTo>
                  <a:cubicBezTo>
                    <a:pt x="6825" y="344"/>
                    <a:pt x="7737" y="188"/>
                    <a:pt x="8636" y="188"/>
                  </a:cubicBezTo>
                  <a:cubicBezTo>
                    <a:pt x="11323" y="188"/>
                    <a:pt x="13895" y="1582"/>
                    <a:pt x="15345" y="4006"/>
                  </a:cubicBezTo>
                  <a:cubicBezTo>
                    <a:pt x="15745" y="4640"/>
                    <a:pt x="16045" y="5340"/>
                    <a:pt x="16245" y="6074"/>
                  </a:cubicBezTo>
                  <a:cubicBezTo>
                    <a:pt x="16312" y="6341"/>
                    <a:pt x="16379" y="6641"/>
                    <a:pt x="16412" y="6908"/>
                  </a:cubicBezTo>
                  <a:cubicBezTo>
                    <a:pt x="16445" y="7108"/>
                    <a:pt x="16479" y="7308"/>
                    <a:pt x="16479" y="7509"/>
                  </a:cubicBezTo>
                  <a:cubicBezTo>
                    <a:pt x="16512" y="7675"/>
                    <a:pt x="16512" y="7809"/>
                    <a:pt x="16512" y="7909"/>
                  </a:cubicBezTo>
                  <a:lnTo>
                    <a:pt x="16512" y="7542"/>
                  </a:lnTo>
                  <a:cubicBezTo>
                    <a:pt x="16512" y="7342"/>
                    <a:pt x="16512" y="7108"/>
                    <a:pt x="16479" y="6908"/>
                  </a:cubicBezTo>
                  <a:cubicBezTo>
                    <a:pt x="16445" y="6641"/>
                    <a:pt x="16379" y="6374"/>
                    <a:pt x="16312" y="6074"/>
                  </a:cubicBezTo>
                  <a:cubicBezTo>
                    <a:pt x="16145" y="5340"/>
                    <a:pt x="15845" y="4606"/>
                    <a:pt x="15445" y="3939"/>
                  </a:cubicBezTo>
                  <a:cubicBezTo>
                    <a:pt x="14277" y="1971"/>
                    <a:pt x="12309" y="570"/>
                    <a:pt x="10074" y="137"/>
                  </a:cubicBezTo>
                  <a:cubicBezTo>
                    <a:pt x="9582" y="45"/>
                    <a:pt x="9090" y="1"/>
                    <a:pt x="8600" y="1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7880807" y="1455066"/>
              <a:ext cx="163643" cy="188705"/>
            </a:xfrm>
            <a:custGeom>
              <a:avLst/>
              <a:gdLst/>
              <a:ahLst/>
              <a:cxnLst/>
              <a:rect l="l" t="t" r="r" b="b"/>
              <a:pathLst>
                <a:path w="7940" h="9156" extrusionOk="0">
                  <a:moveTo>
                    <a:pt x="4322" y="2016"/>
                  </a:moveTo>
                  <a:cubicBezTo>
                    <a:pt x="5142" y="2016"/>
                    <a:pt x="5927" y="2665"/>
                    <a:pt x="5904" y="3635"/>
                  </a:cubicBezTo>
                  <a:cubicBezTo>
                    <a:pt x="5904" y="4502"/>
                    <a:pt x="5204" y="5203"/>
                    <a:pt x="4336" y="5203"/>
                  </a:cubicBezTo>
                  <a:cubicBezTo>
                    <a:pt x="2902" y="5203"/>
                    <a:pt x="2202" y="3501"/>
                    <a:pt x="3202" y="2501"/>
                  </a:cubicBezTo>
                  <a:cubicBezTo>
                    <a:pt x="3527" y="2165"/>
                    <a:pt x="3928" y="2016"/>
                    <a:pt x="4322" y="2016"/>
                  </a:cubicBezTo>
                  <a:close/>
                  <a:moveTo>
                    <a:pt x="4334" y="1"/>
                  </a:moveTo>
                  <a:cubicBezTo>
                    <a:pt x="4017" y="1"/>
                    <a:pt x="3694" y="43"/>
                    <a:pt x="3369" y="132"/>
                  </a:cubicBezTo>
                  <a:cubicBezTo>
                    <a:pt x="1067" y="766"/>
                    <a:pt x="0" y="3401"/>
                    <a:pt x="1201" y="5470"/>
                  </a:cubicBezTo>
                  <a:cubicBezTo>
                    <a:pt x="1334" y="5703"/>
                    <a:pt x="1534" y="5870"/>
                    <a:pt x="1701" y="6103"/>
                  </a:cubicBezTo>
                  <a:lnTo>
                    <a:pt x="3769" y="8905"/>
                  </a:lnTo>
                  <a:cubicBezTo>
                    <a:pt x="3903" y="9072"/>
                    <a:pt x="4103" y="9155"/>
                    <a:pt x="4303" y="9155"/>
                  </a:cubicBezTo>
                  <a:cubicBezTo>
                    <a:pt x="4503" y="9155"/>
                    <a:pt x="4703" y="9072"/>
                    <a:pt x="4837" y="8905"/>
                  </a:cubicBezTo>
                  <a:lnTo>
                    <a:pt x="6905" y="6170"/>
                  </a:lnTo>
                  <a:cubicBezTo>
                    <a:pt x="6905" y="6170"/>
                    <a:pt x="7305" y="5703"/>
                    <a:pt x="7439" y="5470"/>
                  </a:cubicBezTo>
                  <a:cubicBezTo>
                    <a:pt x="7772" y="4902"/>
                    <a:pt x="7939" y="4269"/>
                    <a:pt x="7939" y="3635"/>
                  </a:cubicBezTo>
                  <a:cubicBezTo>
                    <a:pt x="7939" y="1572"/>
                    <a:pt x="6265" y="1"/>
                    <a:pt x="433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7928231" y="1496122"/>
              <a:ext cx="83203" cy="66488"/>
            </a:xfrm>
            <a:custGeom>
              <a:avLst/>
              <a:gdLst/>
              <a:ahLst/>
              <a:cxnLst/>
              <a:rect l="l" t="t" r="r" b="b"/>
              <a:pathLst>
                <a:path w="4037" h="3226" extrusionOk="0">
                  <a:moveTo>
                    <a:pt x="2023" y="0"/>
                  </a:moveTo>
                  <a:cubicBezTo>
                    <a:pt x="1385" y="0"/>
                    <a:pt x="751" y="359"/>
                    <a:pt x="501" y="1076"/>
                  </a:cubicBezTo>
                  <a:cubicBezTo>
                    <a:pt x="301" y="1576"/>
                    <a:pt x="401" y="2177"/>
                    <a:pt x="735" y="2610"/>
                  </a:cubicBezTo>
                  <a:cubicBezTo>
                    <a:pt x="968" y="2910"/>
                    <a:pt x="1268" y="3111"/>
                    <a:pt x="1635" y="3177"/>
                  </a:cubicBezTo>
                  <a:cubicBezTo>
                    <a:pt x="1706" y="3201"/>
                    <a:pt x="1793" y="3224"/>
                    <a:pt x="1886" y="3224"/>
                  </a:cubicBezTo>
                  <a:cubicBezTo>
                    <a:pt x="1924" y="3224"/>
                    <a:pt x="1963" y="3220"/>
                    <a:pt x="2002" y="3211"/>
                  </a:cubicBezTo>
                  <a:cubicBezTo>
                    <a:pt x="2002" y="3211"/>
                    <a:pt x="1869" y="3211"/>
                    <a:pt x="1635" y="3144"/>
                  </a:cubicBezTo>
                  <a:cubicBezTo>
                    <a:pt x="1268" y="3044"/>
                    <a:pt x="968" y="2844"/>
                    <a:pt x="768" y="2577"/>
                  </a:cubicBezTo>
                  <a:cubicBezTo>
                    <a:pt x="1" y="1543"/>
                    <a:pt x="735" y="75"/>
                    <a:pt x="2035" y="75"/>
                  </a:cubicBezTo>
                  <a:cubicBezTo>
                    <a:pt x="3303" y="75"/>
                    <a:pt x="4037" y="1543"/>
                    <a:pt x="3270" y="2577"/>
                  </a:cubicBezTo>
                  <a:cubicBezTo>
                    <a:pt x="3070" y="2844"/>
                    <a:pt x="2769" y="3044"/>
                    <a:pt x="2402" y="3144"/>
                  </a:cubicBezTo>
                  <a:cubicBezTo>
                    <a:pt x="2169" y="3211"/>
                    <a:pt x="2035" y="3211"/>
                    <a:pt x="2035" y="3211"/>
                  </a:cubicBezTo>
                  <a:cubicBezTo>
                    <a:pt x="2080" y="3222"/>
                    <a:pt x="2121" y="3225"/>
                    <a:pt x="2160" y="3225"/>
                  </a:cubicBezTo>
                  <a:cubicBezTo>
                    <a:pt x="2239" y="3225"/>
                    <a:pt x="2313" y="3211"/>
                    <a:pt x="2402" y="3211"/>
                  </a:cubicBezTo>
                  <a:cubicBezTo>
                    <a:pt x="2769" y="3111"/>
                    <a:pt x="3103" y="2910"/>
                    <a:pt x="3303" y="2610"/>
                  </a:cubicBezTo>
                  <a:cubicBezTo>
                    <a:pt x="3637" y="2177"/>
                    <a:pt x="3737" y="1576"/>
                    <a:pt x="3570" y="1076"/>
                  </a:cubicBezTo>
                  <a:cubicBezTo>
                    <a:pt x="3303" y="359"/>
                    <a:pt x="2661" y="0"/>
                    <a:pt x="20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7881611" y="1454118"/>
              <a:ext cx="164200" cy="190519"/>
            </a:xfrm>
            <a:custGeom>
              <a:avLst/>
              <a:gdLst/>
              <a:ahLst/>
              <a:cxnLst/>
              <a:rect l="l" t="t" r="r" b="b"/>
              <a:pathLst>
                <a:path w="7967" h="9244" extrusionOk="0">
                  <a:moveTo>
                    <a:pt x="4324" y="1"/>
                  </a:moveTo>
                  <a:cubicBezTo>
                    <a:pt x="2016" y="1"/>
                    <a:pt x="1" y="2292"/>
                    <a:pt x="862" y="4848"/>
                  </a:cubicBezTo>
                  <a:cubicBezTo>
                    <a:pt x="922" y="5060"/>
                    <a:pt x="1037" y="5271"/>
                    <a:pt x="1157" y="5482"/>
                  </a:cubicBezTo>
                  <a:lnTo>
                    <a:pt x="1129" y="5482"/>
                  </a:lnTo>
                  <a:lnTo>
                    <a:pt x="1162" y="5549"/>
                  </a:lnTo>
                  <a:lnTo>
                    <a:pt x="2963" y="7917"/>
                  </a:lnTo>
                  <a:cubicBezTo>
                    <a:pt x="3263" y="8318"/>
                    <a:pt x="3530" y="8684"/>
                    <a:pt x="3797" y="9051"/>
                  </a:cubicBezTo>
                  <a:cubicBezTo>
                    <a:pt x="3921" y="9175"/>
                    <a:pt x="4100" y="9244"/>
                    <a:pt x="4279" y="9244"/>
                  </a:cubicBezTo>
                  <a:cubicBezTo>
                    <a:pt x="4341" y="9244"/>
                    <a:pt x="4404" y="9235"/>
                    <a:pt x="4464" y="9218"/>
                  </a:cubicBezTo>
                  <a:cubicBezTo>
                    <a:pt x="4664" y="9185"/>
                    <a:pt x="4865" y="9018"/>
                    <a:pt x="4965" y="8851"/>
                  </a:cubicBezTo>
                  <a:lnTo>
                    <a:pt x="7433" y="5516"/>
                  </a:lnTo>
                  <a:lnTo>
                    <a:pt x="7466" y="5482"/>
                  </a:lnTo>
                  <a:lnTo>
                    <a:pt x="7455" y="5482"/>
                  </a:lnTo>
                  <a:cubicBezTo>
                    <a:pt x="7707" y="5089"/>
                    <a:pt x="7835" y="4635"/>
                    <a:pt x="7900" y="4181"/>
                  </a:cubicBezTo>
                  <a:cubicBezTo>
                    <a:pt x="7933" y="4014"/>
                    <a:pt x="7933" y="3848"/>
                    <a:pt x="7900" y="3681"/>
                  </a:cubicBezTo>
                  <a:cubicBezTo>
                    <a:pt x="7900" y="3681"/>
                    <a:pt x="7900" y="3714"/>
                    <a:pt x="7867" y="3814"/>
                  </a:cubicBezTo>
                  <a:cubicBezTo>
                    <a:pt x="7867" y="3948"/>
                    <a:pt x="7833" y="4081"/>
                    <a:pt x="7833" y="4181"/>
                  </a:cubicBezTo>
                  <a:cubicBezTo>
                    <a:pt x="7767" y="4648"/>
                    <a:pt x="7600" y="5115"/>
                    <a:pt x="7366" y="5516"/>
                  </a:cubicBezTo>
                  <a:cubicBezTo>
                    <a:pt x="7366" y="5516"/>
                    <a:pt x="7366" y="5516"/>
                    <a:pt x="7366" y="5516"/>
                  </a:cubicBezTo>
                  <a:lnTo>
                    <a:pt x="7366" y="5516"/>
                  </a:lnTo>
                  <a:lnTo>
                    <a:pt x="7333" y="5549"/>
                  </a:lnTo>
                  <a:lnTo>
                    <a:pt x="7341" y="5549"/>
                  </a:lnTo>
                  <a:cubicBezTo>
                    <a:pt x="6710" y="6380"/>
                    <a:pt x="5852" y="7501"/>
                    <a:pt x="4865" y="8785"/>
                  </a:cubicBezTo>
                  <a:cubicBezTo>
                    <a:pt x="4764" y="8985"/>
                    <a:pt x="4598" y="9118"/>
                    <a:pt x="4398" y="9151"/>
                  </a:cubicBezTo>
                  <a:cubicBezTo>
                    <a:pt x="4346" y="9169"/>
                    <a:pt x="4292" y="9177"/>
                    <a:pt x="4238" y="9177"/>
                  </a:cubicBezTo>
                  <a:cubicBezTo>
                    <a:pt x="4083" y="9177"/>
                    <a:pt x="3929" y="9108"/>
                    <a:pt x="3830" y="8985"/>
                  </a:cubicBezTo>
                  <a:lnTo>
                    <a:pt x="2997" y="7884"/>
                  </a:lnTo>
                  <a:lnTo>
                    <a:pt x="1229" y="5482"/>
                  </a:lnTo>
                  <a:lnTo>
                    <a:pt x="1222" y="5503"/>
                  </a:lnTo>
                  <a:lnTo>
                    <a:pt x="1222" y="5503"/>
                  </a:lnTo>
                  <a:cubicBezTo>
                    <a:pt x="1221" y="5502"/>
                    <a:pt x="1220" y="5501"/>
                    <a:pt x="1220" y="5500"/>
                  </a:cubicBezTo>
                  <a:lnTo>
                    <a:pt x="1220" y="5500"/>
                  </a:lnTo>
                  <a:lnTo>
                    <a:pt x="1229" y="5482"/>
                  </a:lnTo>
                  <a:lnTo>
                    <a:pt x="1210" y="5482"/>
                  </a:lnTo>
                  <a:cubicBezTo>
                    <a:pt x="1086" y="5260"/>
                    <a:pt x="992" y="5037"/>
                    <a:pt x="928" y="4815"/>
                  </a:cubicBezTo>
                  <a:cubicBezTo>
                    <a:pt x="395" y="3214"/>
                    <a:pt x="1062" y="1479"/>
                    <a:pt x="2496" y="612"/>
                  </a:cubicBezTo>
                  <a:cubicBezTo>
                    <a:pt x="3047" y="276"/>
                    <a:pt x="3681" y="107"/>
                    <a:pt x="4323" y="107"/>
                  </a:cubicBezTo>
                  <a:cubicBezTo>
                    <a:pt x="4381" y="107"/>
                    <a:pt x="4439" y="109"/>
                    <a:pt x="4498" y="112"/>
                  </a:cubicBezTo>
                  <a:cubicBezTo>
                    <a:pt x="5131" y="145"/>
                    <a:pt x="5732" y="312"/>
                    <a:pt x="6232" y="645"/>
                  </a:cubicBezTo>
                  <a:cubicBezTo>
                    <a:pt x="6999" y="1112"/>
                    <a:pt x="7566" y="1846"/>
                    <a:pt x="7800" y="2713"/>
                  </a:cubicBezTo>
                  <a:cubicBezTo>
                    <a:pt x="7900" y="3047"/>
                    <a:pt x="7933" y="3347"/>
                    <a:pt x="7967" y="3681"/>
                  </a:cubicBezTo>
                  <a:lnTo>
                    <a:pt x="7967" y="3447"/>
                  </a:lnTo>
                  <a:cubicBezTo>
                    <a:pt x="7967" y="3347"/>
                    <a:pt x="7967" y="3214"/>
                    <a:pt x="7933" y="3114"/>
                  </a:cubicBezTo>
                  <a:cubicBezTo>
                    <a:pt x="7933" y="2980"/>
                    <a:pt x="7900" y="2847"/>
                    <a:pt x="7867" y="2713"/>
                  </a:cubicBezTo>
                  <a:cubicBezTo>
                    <a:pt x="7600" y="1813"/>
                    <a:pt x="7066" y="1079"/>
                    <a:pt x="6266" y="579"/>
                  </a:cubicBezTo>
                  <a:cubicBezTo>
                    <a:pt x="5633" y="179"/>
                    <a:pt x="4967" y="1"/>
                    <a:pt x="43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6760880" y="1159416"/>
              <a:ext cx="579574" cy="581635"/>
            </a:xfrm>
            <a:custGeom>
              <a:avLst/>
              <a:gdLst/>
              <a:ahLst/>
              <a:cxnLst/>
              <a:rect l="l" t="t" r="r" b="b"/>
              <a:pathLst>
                <a:path w="28121" h="28221" extrusionOk="0">
                  <a:moveTo>
                    <a:pt x="14010" y="0"/>
                  </a:moveTo>
                  <a:lnTo>
                    <a:pt x="13076" y="67"/>
                  </a:lnTo>
                  <a:cubicBezTo>
                    <a:pt x="12909" y="67"/>
                    <a:pt x="12743" y="67"/>
                    <a:pt x="12609" y="100"/>
                  </a:cubicBezTo>
                  <a:lnTo>
                    <a:pt x="12142" y="167"/>
                  </a:lnTo>
                  <a:cubicBezTo>
                    <a:pt x="11809" y="200"/>
                    <a:pt x="11508" y="234"/>
                    <a:pt x="11175" y="301"/>
                  </a:cubicBezTo>
                  <a:cubicBezTo>
                    <a:pt x="10541" y="467"/>
                    <a:pt x="9907" y="634"/>
                    <a:pt x="9307" y="868"/>
                  </a:cubicBezTo>
                  <a:cubicBezTo>
                    <a:pt x="8673" y="1101"/>
                    <a:pt x="8039" y="1368"/>
                    <a:pt x="7439" y="1668"/>
                  </a:cubicBezTo>
                  <a:cubicBezTo>
                    <a:pt x="7172" y="1835"/>
                    <a:pt x="6872" y="2002"/>
                    <a:pt x="6572" y="2202"/>
                  </a:cubicBezTo>
                  <a:cubicBezTo>
                    <a:pt x="6271" y="2369"/>
                    <a:pt x="6005" y="2569"/>
                    <a:pt x="5738" y="2769"/>
                  </a:cubicBezTo>
                  <a:cubicBezTo>
                    <a:pt x="5171" y="3203"/>
                    <a:pt x="4637" y="3636"/>
                    <a:pt x="4137" y="4137"/>
                  </a:cubicBezTo>
                  <a:cubicBezTo>
                    <a:pt x="3636" y="4637"/>
                    <a:pt x="3169" y="5204"/>
                    <a:pt x="2769" y="5771"/>
                  </a:cubicBezTo>
                  <a:cubicBezTo>
                    <a:pt x="1868" y="6939"/>
                    <a:pt x="1201" y="8273"/>
                    <a:pt x="734" y="9674"/>
                  </a:cubicBezTo>
                  <a:cubicBezTo>
                    <a:pt x="267" y="11108"/>
                    <a:pt x="0" y="12609"/>
                    <a:pt x="0" y="14110"/>
                  </a:cubicBezTo>
                  <a:cubicBezTo>
                    <a:pt x="0" y="15611"/>
                    <a:pt x="267" y="17113"/>
                    <a:pt x="734" y="18547"/>
                  </a:cubicBezTo>
                  <a:cubicBezTo>
                    <a:pt x="1201" y="19948"/>
                    <a:pt x="1868" y="21282"/>
                    <a:pt x="2769" y="22450"/>
                  </a:cubicBezTo>
                  <a:cubicBezTo>
                    <a:pt x="3169" y="23017"/>
                    <a:pt x="3636" y="23584"/>
                    <a:pt x="4137" y="24084"/>
                  </a:cubicBezTo>
                  <a:cubicBezTo>
                    <a:pt x="4637" y="24585"/>
                    <a:pt x="5171" y="25018"/>
                    <a:pt x="5738" y="25452"/>
                  </a:cubicBezTo>
                  <a:cubicBezTo>
                    <a:pt x="6005" y="25652"/>
                    <a:pt x="6305" y="25852"/>
                    <a:pt x="6572" y="26052"/>
                  </a:cubicBezTo>
                  <a:cubicBezTo>
                    <a:pt x="6872" y="26219"/>
                    <a:pt x="7172" y="26419"/>
                    <a:pt x="7472" y="26553"/>
                  </a:cubicBezTo>
                  <a:cubicBezTo>
                    <a:pt x="8073" y="26886"/>
                    <a:pt x="8673" y="27153"/>
                    <a:pt x="9307" y="27387"/>
                  </a:cubicBezTo>
                  <a:cubicBezTo>
                    <a:pt x="9907" y="27587"/>
                    <a:pt x="10541" y="27787"/>
                    <a:pt x="11208" y="27920"/>
                  </a:cubicBezTo>
                  <a:cubicBezTo>
                    <a:pt x="11508" y="27987"/>
                    <a:pt x="11842" y="28020"/>
                    <a:pt x="12142" y="28087"/>
                  </a:cubicBezTo>
                  <a:lnTo>
                    <a:pt x="12609" y="28154"/>
                  </a:lnTo>
                  <a:cubicBezTo>
                    <a:pt x="12776" y="28187"/>
                    <a:pt x="12943" y="28187"/>
                    <a:pt x="13076" y="28187"/>
                  </a:cubicBezTo>
                  <a:lnTo>
                    <a:pt x="14010" y="28221"/>
                  </a:lnTo>
                  <a:cubicBezTo>
                    <a:pt x="14344" y="28221"/>
                    <a:pt x="14644" y="28187"/>
                    <a:pt x="14944" y="28187"/>
                  </a:cubicBezTo>
                  <a:cubicBezTo>
                    <a:pt x="15545" y="28154"/>
                    <a:pt x="16145" y="28087"/>
                    <a:pt x="16712" y="27954"/>
                  </a:cubicBezTo>
                  <a:cubicBezTo>
                    <a:pt x="20682" y="27220"/>
                    <a:pt x="24151" y="24785"/>
                    <a:pt x="26219" y="21282"/>
                  </a:cubicBezTo>
                  <a:cubicBezTo>
                    <a:pt x="26919" y="20115"/>
                    <a:pt x="27420" y="18847"/>
                    <a:pt x="27753" y="17546"/>
                  </a:cubicBezTo>
                  <a:cubicBezTo>
                    <a:pt x="27853" y="17079"/>
                    <a:pt x="27954" y="16579"/>
                    <a:pt x="28020" y="16078"/>
                  </a:cubicBezTo>
                  <a:cubicBezTo>
                    <a:pt x="28054" y="15878"/>
                    <a:pt x="28087" y="15678"/>
                    <a:pt x="28087" y="15511"/>
                  </a:cubicBezTo>
                  <a:cubicBezTo>
                    <a:pt x="28120" y="15311"/>
                    <a:pt x="28120" y="15144"/>
                    <a:pt x="28120" y="15011"/>
                  </a:cubicBezTo>
                  <a:cubicBezTo>
                    <a:pt x="28120" y="14711"/>
                    <a:pt x="28120" y="14477"/>
                    <a:pt x="28120" y="14344"/>
                  </a:cubicBezTo>
                  <a:cubicBezTo>
                    <a:pt x="28087" y="14511"/>
                    <a:pt x="28054" y="14711"/>
                    <a:pt x="28054" y="15011"/>
                  </a:cubicBezTo>
                  <a:cubicBezTo>
                    <a:pt x="28054" y="15144"/>
                    <a:pt x="28054" y="15311"/>
                    <a:pt x="28054" y="15478"/>
                  </a:cubicBezTo>
                  <a:cubicBezTo>
                    <a:pt x="28020" y="15678"/>
                    <a:pt x="27987" y="15878"/>
                    <a:pt x="27954" y="16078"/>
                  </a:cubicBezTo>
                  <a:cubicBezTo>
                    <a:pt x="27887" y="16579"/>
                    <a:pt x="27787" y="17046"/>
                    <a:pt x="27653" y="17513"/>
                  </a:cubicBezTo>
                  <a:cubicBezTo>
                    <a:pt x="27320" y="18847"/>
                    <a:pt x="26819" y="20081"/>
                    <a:pt x="26119" y="21249"/>
                  </a:cubicBezTo>
                  <a:cubicBezTo>
                    <a:pt x="24051" y="24685"/>
                    <a:pt x="20615" y="27053"/>
                    <a:pt x="16679" y="27787"/>
                  </a:cubicBezTo>
                  <a:cubicBezTo>
                    <a:pt x="16078" y="27887"/>
                    <a:pt x="15511" y="27954"/>
                    <a:pt x="14911" y="27987"/>
                  </a:cubicBezTo>
                  <a:cubicBezTo>
                    <a:pt x="14611" y="28020"/>
                    <a:pt x="14310" y="28020"/>
                    <a:pt x="14010" y="28020"/>
                  </a:cubicBezTo>
                  <a:lnTo>
                    <a:pt x="13076" y="27987"/>
                  </a:lnTo>
                  <a:cubicBezTo>
                    <a:pt x="12909" y="27954"/>
                    <a:pt x="12776" y="27954"/>
                    <a:pt x="12609" y="27954"/>
                  </a:cubicBezTo>
                  <a:lnTo>
                    <a:pt x="12142" y="27887"/>
                  </a:lnTo>
                  <a:cubicBezTo>
                    <a:pt x="11842" y="27820"/>
                    <a:pt x="11508" y="27787"/>
                    <a:pt x="11208" y="27720"/>
                  </a:cubicBezTo>
                  <a:cubicBezTo>
                    <a:pt x="10574" y="27587"/>
                    <a:pt x="9974" y="27420"/>
                    <a:pt x="9340" y="27186"/>
                  </a:cubicBezTo>
                  <a:cubicBezTo>
                    <a:pt x="8740" y="26953"/>
                    <a:pt x="8139" y="26686"/>
                    <a:pt x="7539" y="26386"/>
                  </a:cubicBezTo>
                  <a:cubicBezTo>
                    <a:pt x="7239" y="26219"/>
                    <a:pt x="6972" y="26052"/>
                    <a:pt x="6672" y="25886"/>
                  </a:cubicBezTo>
                  <a:cubicBezTo>
                    <a:pt x="6371" y="25685"/>
                    <a:pt x="6105" y="25519"/>
                    <a:pt x="5838" y="25285"/>
                  </a:cubicBezTo>
                  <a:cubicBezTo>
                    <a:pt x="4704" y="24485"/>
                    <a:pt x="3736" y="23484"/>
                    <a:pt x="2936" y="22350"/>
                  </a:cubicBezTo>
                  <a:cubicBezTo>
                    <a:pt x="2068" y="21182"/>
                    <a:pt x="1368" y="19881"/>
                    <a:pt x="934" y="18514"/>
                  </a:cubicBezTo>
                  <a:cubicBezTo>
                    <a:pt x="467" y="17079"/>
                    <a:pt x="234" y="15611"/>
                    <a:pt x="200" y="14110"/>
                  </a:cubicBezTo>
                  <a:cubicBezTo>
                    <a:pt x="234" y="12609"/>
                    <a:pt x="467" y="11142"/>
                    <a:pt x="934" y="9707"/>
                  </a:cubicBezTo>
                  <a:cubicBezTo>
                    <a:pt x="1401" y="8340"/>
                    <a:pt x="2068" y="7039"/>
                    <a:pt x="2936" y="5905"/>
                  </a:cubicBezTo>
                  <a:cubicBezTo>
                    <a:pt x="3336" y="5304"/>
                    <a:pt x="3803" y="4770"/>
                    <a:pt x="4303" y="4270"/>
                  </a:cubicBezTo>
                  <a:cubicBezTo>
                    <a:pt x="4804" y="3803"/>
                    <a:pt x="5304" y="3336"/>
                    <a:pt x="5871" y="2936"/>
                  </a:cubicBezTo>
                  <a:cubicBezTo>
                    <a:pt x="6138" y="2736"/>
                    <a:pt x="6405" y="2535"/>
                    <a:pt x="6705" y="2369"/>
                  </a:cubicBezTo>
                  <a:cubicBezTo>
                    <a:pt x="6972" y="2169"/>
                    <a:pt x="7272" y="2002"/>
                    <a:pt x="7572" y="1835"/>
                  </a:cubicBezTo>
                  <a:cubicBezTo>
                    <a:pt x="8139" y="1535"/>
                    <a:pt x="8773" y="1268"/>
                    <a:pt x="9374" y="1034"/>
                  </a:cubicBezTo>
                  <a:cubicBezTo>
                    <a:pt x="9974" y="801"/>
                    <a:pt x="10608" y="634"/>
                    <a:pt x="11242" y="501"/>
                  </a:cubicBezTo>
                  <a:cubicBezTo>
                    <a:pt x="11542" y="434"/>
                    <a:pt x="11875" y="401"/>
                    <a:pt x="12176" y="334"/>
                  </a:cubicBezTo>
                  <a:lnTo>
                    <a:pt x="12643" y="267"/>
                  </a:lnTo>
                  <a:cubicBezTo>
                    <a:pt x="12809" y="234"/>
                    <a:pt x="12943" y="234"/>
                    <a:pt x="13110" y="234"/>
                  </a:cubicBezTo>
                  <a:lnTo>
                    <a:pt x="14010" y="200"/>
                  </a:lnTo>
                  <a:cubicBezTo>
                    <a:pt x="14344" y="200"/>
                    <a:pt x="14644" y="234"/>
                    <a:pt x="14944" y="234"/>
                  </a:cubicBezTo>
                  <a:cubicBezTo>
                    <a:pt x="15511" y="267"/>
                    <a:pt x="16112" y="334"/>
                    <a:pt x="16679" y="434"/>
                  </a:cubicBezTo>
                  <a:cubicBezTo>
                    <a:pt x="20615" y="1168"/>
                    <a:pt x="24051" y="3570"/>
                    <a:pt x="26119" y="6972"/>
                  </a:cubicBezTo>
                  <a:cubicBezTo>
                    <a:pt x="26819" y="8139"/>
                    <a:pt x="27320" y="9374"/>
                    <a:pt x="27653" y="10708"/>
                  </a:cubicBezTo>
                  <a:cubicBezTo>
                    <a:pt x="27787" y="11175"/>
                    <a:pt x="27887" y="11642"/>
                    <a:pt x="27954" y="12142"/>
                  </a:cubicBezTo>
                  <a:cubicBezTo>
                    <a:pt x="27987" y="12342"/>
                    <a:pt x="28020" y="12543"/>
                    <a:pt x="28054" y="12743"/>
                  </a:cubicBezTo>
                  <a:cubicBezTo>
                    <a:pt x="28054" y="12910"/>
                    <a:pt x="28054" y="13076"/>
                    <a:pt x="28054" y="13210"/>
                  </a:cubicBezTo>
                  <a:cubicBezTo>
                    <a:pt x="28087" y="13510"/>
                    <a:pt x="28087" y="13743"/>
                    <a:pt x="28120" y="13877"/>
                  </a:cubicBezTo>
                  <a:cubicBezTo>
                    <a:pt x="28087" y="13743"/>
                    <a:pt x="28087" y="13510"/>
                    <a:pt x="28087" y="13210"/>
                  </a:cubicBezTo>
                  <a:cubicBezTo>
                    <a:pt x="28087" y="13076"/>
                    <a:pt x="28087" y="12910"/>
                    <a:pt x="28087" y="12743"/>
                  </a:cubicBezTo>
                  <a:cubicBezTo>
                    <a:pt x="28054" y="12543"/>
                    <a:pt x="28020" y="12342"/>
                    <a:pt x="27987" y="12142"/>
                  </a:cubicBezTo>
                  <a:cubicBezTo>
                    <a:pt x="27954" y="11642"/>
                    <a:pt x="27853" y="11175"/>
                    <a:pt x="27720" y="10675"/>
                  </a:cubicBezTo>
                  <a:cubicBezTo>
                    <a:pt x="27420" y="9374"/>
                    <a:pt x="26886" y="8106"/>
                    <a:pt x="26186" y="6939"/>
                  </a:cubicBezTo>
                  <a:cubicBezTo>
                    <a:pt x="24151" y="3436"/>
                    <a:pt x="20682" y="1034"/>
                    <a:pt x="16712" y="267"/>
                  </a:cubicBezTo>
                  <a:cubicBezTo>
                    <a:pt x="16112" y="134"/>
                    <a:pt x="15511" y="67"/>
                    <a:pt x="14911" y="67"/>
                  </a:cubicBezTo>
                  <a:cubicBezTo>
                    <a:pt x="14611" y="34"/>
                    <a:pt x="14310" y="0"/>
                    <a:pt x="14010" y="0"/>
                  </a:cubicBezTo>
                  <a:close/>
                </a:path>
              </a:pathLst>
            </a:custGeom>
            <a:solidFill>
              <a:srgbClr val="C53F3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6984993" y="1390413"/>
              <a:ext cx="143940" cy="118508"/>
            </a:xfrm>
            <a:custGeom>
              <a:avLst/>
              <a:gdLst/>
              <a:ahLst/>
              <a:cxnLst/>
              <a:rect l="l" t="t" r="r" b="b"/>
              <a:pathLst>
                <a:path w="6984" h="5750" extrusionOk="0">
                  <a:moveTo>
                    <a:pt x="2836" y="0"/>
                  </a:moveTo>
                  <a:cubicBezTo>
                    <a:pt x="2736" y="34"/>
                    <a:pt x="2669" y="34"/>
                    <a:pt x="2669" y="34"/>
                  </a:cubicBezTo>
                  <a:cubicBezTo>
                    <a:pt x="2669" y="50"/>
                    <a:pt x="2736" y="50"/>
                    <a:pt x="2857" y="50"/>
                  </a:cubicBezTo>
                  <a:cubicBezTo>
                    <a:pt x="2978" y="50"/>
                    <a:pt x="3153" y="50"/>
                    <a:pt x="3370" y="67"/>
                  </a:cubicBezTo>
                  <a:cubicBezTo>
                    <a:pt x="3970" y="167"/>
                    <a:pt x="4571" y="467"/>
                    <a:pt x="4971" y="901"/>
                  </a:cubicBezTo>
                  <a:cubicBezTo>
                    <a:pt x="6572" y="2502"/>
                    <a:pt x="5638" y="5204"/>
                    <a:pt x="3403" y="5538"/>
                  </a:cubicBezTo>
                  <a:cubicBezTo>
                    <a:pt x="3296" y="5551"/>
                    <a:pt x="3189" y="5557"/>
                    <a:pt x="3082" y="5557"/>
                  </a:cubicBezTo>
                  <a:cubicBezTo>
                    <a:pt x="2088" y="5557"/>
                    <a:pt x="1116" y="5007"/>
                    <a:pt x="634" y="4103"/>
                  </a:cubicBezTo>
                  <a:cubicBezTo>
                    <a:pt x="201" y="3269"/>
                    <a:pt x="234" y="2302"/>
                    <a:pt x="668" y="1501"/>
                  </a:cubicBezTo>
                  <a:cubicBezTo>
                    <a:pt x="968" y="934"/>
                    <a:pt x="1435" y="501"/>
                    <a:pt x="2035" y="267"/>
                  </a:cubicBezTo>
                  <a:cubicBezTo>
                    <a:pt x="2436" y="100"/>
                    <a:pt x="2669" y="67"/>
                    <a:pt x="2669" y="34"/>
                  </a:cubicBezTo>
                  <a:lnTo>
                    <a:pt x="2502" y="34"/>
                  </a:lnTo>
                  <a:cubicBezTo>
                    <a:pt x="2302" y="67"/>
                    <a:pt x="2136" y="100"/>
                    <a:pt x="2002" y="167"/>
                  </a:cubicBezTo>
                  <a:cubicBezTo>
                    <a:pt x="1368" y="401"/>
                    <a:pt x="868" y="834"/>
                    <a:pt x="534" y="1401"/>
                  </a:cubicBezTo>
                  <a:cubicBezTo>
                    <a:pt x="34" y="2269"/>
                    <a:pt x="1" y="3303"/>
                    <a:pt x="468" y="4203"/>
                  </a:cubicBezTo>
                  <a:cubicBezTo>
                    <a:pt x="735" y="4704"/>
                    <a:pt x="1135" y="5137"/>
                    <a:pt x="1669" y="5404"/>
                  </a:cubicBezTo>
                  <a:cubicBezTo>
                    <a:pt x="2131" y="5643"/>
                    <a:pt x="2590" y="5750"/>
                    <a:pt x="3026" y="5750"/>
                  </a:cubicBezTo>
                  <a:cubicBezTo>
                    <a:pt x="5326" y="5750"/>
                    <a:pt x="6983" y="2792"/>
                    <a:pt x="5104" y="801"/>
                  </a:cubicBezTo>
                  <a:cubicBezTo>
                    <a:pt x="4637" y="334"/>
                    <a:pt x="4037" y="67"/>
                    <a:pt x="33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6879820" y="1285920"/>
              <a:ext cx="330007" cy="329327"/>
            </a:xfrm>
            <a:custGeom>
              <a:avLst/>
              <a:gdLst/>
              <a:ahLst/>
              <a:cxnLst/>
              <a:rect l="l" t="t" r="r" b="b"/>
              <a:pathLst>
                <a:path w="16012" h="15979" extrusionOk="0">
                  <a:moveTo>
                    <a:pt x="8623" y="956"/>
                  </a:moveTo>
                  <a:cubicBezTo>
                    <a:pt x="8643" y="1020"/>
                    <a:pt x="8659" y="1079"/>
                    <a:pt x="8673" y="1134"/>
                  </a:cubicBezTo>
                  <a:lnTo>
                    <a:pt x="8773" y="1434"/>
                  </a:lnTo>
                  <a:cubicBezTo>
                    <a:pt x="8806" y="1434"/>
                    <a:pt x="8839" y="1467"/>
                    <a:pt x="8840" y="1501"/>
                  </a:cubicBezTo>
                  <a:lnTo>
                    <a:pt x="8840" y="1501"/>
                  </a:lnTo>
                  <a:cubicBezTo>
                    <a:pt x="8839" y="1467"/>
                    <a:pt x="8806" y="1434"/>
                    <a:pt x="8806" y="1401"/>
                  </a:cubicBezTo>
                  <a:lnTo>
                    <a:pt x="8706" y="1134"/>
                  </a:lnTo>
                  <a:cubicBezTo>
                    <a:pt x="8679" y="1079"/>
                    <a:pt x="8651" y="1020"/>
                    <a:pt x="8623" y="956"/>
                  </a:cubicBezTo>
                  <a:close/>
                  <a:moveTo>
                    <a:pt x="8273" y="0"/>
                  </a:moveTo>
                  <a:lnTo>
                    <a:pt x="5637" y="334"/>
                  </a:lnTo>
                  <a:lnTo>
                    <a:pt x="5604" y="334"/>
                  </a:lnTo>
                  <a:lnTo>
                    <a:pt x="5604" y="367"/>
                  </a:lnTo>
                  <a:cubicBezTo>
                    <a:pt x="5572" y="819"/>
                    <a:pt x="5508" y="1365"/>
                    <a:pt x="5474" y="1915"/>
                  </a:cubicBezTo>
                  <a:lnTo>
                    <a:pt x="5474" y="1915"/>
                  </a:lnTo>
                  <a:cubicBezTo>
                    <a:pt x="4961" y="2141"/>
                    <a:pt x="4479" y="2399"/>
                    <a:pt x="4028" y="2749"/>
                  </a:cubicBezTo>
                  <a:lnTo>
                    <a:pt x="4028" y="2749"/>
                  </a:lnTo>
                  <a:lnTo>
                    <a:pt x="2635" y="2102"/>
                  </a:lnTo>
                  <a:lnTo>
                    <a:pt x="2569" y="2068"/>
                  </a:lnTo>
                  <a:lnTo>
                    <a:pt x="2535" y="2135"/>
                  </a:lnTo>
                  <a:lnTo>
                    <a:pt x="934" y="4203"/>
                  </a:lnTo>
                  <a:lnTo>
                    <a:pt x="901" y="4270"/>
                  </a:lnTo>
                  <a:lnTo>
                    <a:pt x="934" y="4303"/>
                  </a:lnTo>
                  <a:lnTo>
                    <a:pt x="1940" y="5503"/>
                  </a:lnTo>
                  <a:lnTo>
                    <a:pt x="1940" y="5503"/>
                  </a:lnTo>
                  <a:cubicBezTo>
                    <a:pt x="1727" y="6004"/>
                    <a:pt x="1574" y="6532"/>
                    <a:pt x="1507" y="7061"/>
                  </a:cubicBezTo>
                  <a:lnTo>
                    <a:pt x="1507" y="7061"/>
                  </a:lnTo>
                  <a:lnTo>
                    <a:pt x="100" y="7572"/>
                  </a:lnTo>
                  <a:lnTo>
                    <a:pt x="0" y="7605"/>
                  </a:lnTo>
                  <a:lnTo>
                    <a:pt x="0" y="7706"/>
                  </a:lnTo>
                  <a:cubicBezTo>
                    <a:pt x="133" y="8506"/>
                    <a:pt x="234" y="9407"/>
                    <a:pt x="367" y="10307"/>
                  </a:cubicBezTo>
                  <a:lnTo>
                    <a:pt x="367" y="10374"/>
                  </a:lnTo>
                  <a:lnTo>
                    <a:pt x="434" y="10374"/>
                  </a:lnTo>
                  <a:lnTo>
                    <a:pt x="1961" y="10533"/>
                  </a:lnTo>
                  <a:lnTo>
                    <a:pt x="1961" y="10533"/>
                  </a:lnTo>
                  <a:cubicBezTo>
                    <a:pt x="2185" y="11032"/>
                    <a:pt x="2467" y="11501"/>
                    <a:pt x="2809" y="11941"/>
                  </a:cubicBezTo>
                  <a:lnTo>
                    <a:pt x="2809" y="11941"/>
                  </a:lnTo>
                  <a:lnTo>
                    <a:pt x="2235" y="13343"/>
                  </a:lnTo>
                  <a:lnTo>
                    <a:pt x="2202" y="13443"/>
                  </a:lnTo>
                  <a:lnTo>
                    <a:pt x="2268" y="13510"/>
                  </a:lnTo>
                  <a:lnTo>
                    <a:pt x="4336" y="15078"/>
                  </a:lnTo>
                  <a:lnTo>
                    <a:pt x="4403" y="15144"/>
                  </a:lnTo>
                  <a:lnTo>
                    <a:pt x="4470" y="15078"/>
                  </a:lnTo>
                  <a:lnTo>
                    <a:pt x="5673" y="14102"/>
                  </a:lnTo>
                  <a:lnTo>
                    <a:pt x="5673" y="14102"/>
                  </a:lnTo>
                  <a:cubicBezTo>
                    <a:pt x="6156" y="14281"/>
                    <a:pt x="6642" y="14430"/>
                    <a:pt x="7179" y="14499"/>
                  </a:cubicBezTo>
                  <a:lnTo>
                    <a:pt x="7179" y="14499"/>
                  </a:lnTo>
                  <a:lnTo>
                    <a:pt x="7205" y="14577"/>
                  </a:lnTo>
                  <a:lnTo>
                    <a:pt x="7272" y="14777"/>
                  </a:lnTo>
                  <a:lnTo>
                    <a:pt x="7405" y="15144"/>
                  </a:lnTo>
                  <a:cubicBezTo>
                    <a:pt x="7505" y="15378"/>
                    <a:pt x="7605" y="15645"/>
                    <a:pt x="7672" y="15878"/>
                  </a:cubicBezTo>
                  <a:lnTo>
                    <a:pt x="7706" y="15978"/>
                  </a:lnTo>
                  <a:lnTo>
                    <a:pt x="7806" y="15978"/>
                  </a:lnTo>
                  <a:lnTo>
                    <a:pt x="10407" y="15611"/>
                  </a:lnTo>
                  <a:lnTo>
                    <a:pt x="10508" y="15611"/>
                  </a:lnTo>
                  <a:lnTo>
                    <a:pt x="10508" y="15511"/>
                  </a:lnTo>
                  <a:cubicBezTo>
                    <a:pt x="10539" y="15002"/>
                    <a:pt x="10602" y="14523"/>
                    <a:pt x="10636" y="14016"/>
                  </a:cubicBezTo>
                  <a:lnTo>
                    <a:pt x="10636" y="14016"/>
                  </a:lnTo>
                  <a:cubicBezTo>
                    <a:pt x="11133" y="13793"/>
                    <a:pt x="11600" y="13512"/>
                    <a:pt x="12038" y="13172"/>
                  </a:cubicBezTo>
                  <a:lnTo>
                    <a:pt x="12038" y="13172"/>
                  </a:lnTo>
                  <a:lnTo>
                    <a:pt x="13410" y="13810"/>
                  </a:lnTo>
                  <a:lnTo>
                    <a:pt x="13510" y="13810"/>
                  </a:lnTo>
                  <a:lnTo>
                    <a:pt x="13543" y="13743"/>
                  </a:lnTo>
                  <a:lnTo>
                    <a:pt x="15144" y="11675"/>
                  </a:lnTo>
                  <a:lnTo>
                    <a:pt x="15178" y="11608"/>
                  </a:lnTo>
                  <a:lnTo>
                    <a:pt x="15144" y="11542"/>
                  </a:lnTo>
                  <a:lnTo>
                    <a:pt x="14139" y="10341"/>
                  </a:lnTo>
                  <a:lnTo>
                    <a:pt x="14139" y="10341"/>
                  </a:lnTo>
                  <a:cubicBezTo>
                    <a:pt x="14343" y="9857"/>
                    <a:pt x="14466" y="9370"/>
                    <a:pt x="14533" y="8831"/>
                  </a:cubicBezTo>
                  <a:lnTo>
                    <a:pt x="14533" y="8831"/>
                  </a:lnTo>
                  <a:lnTo>
                    <a:pt x="15945" y="8273"/>
                  </a:lnTo>
                  <a:lnTo>
                    <a:pt x="16011" y="8239"/>
                  </a:lnTo>
                  <a:lnTo>
                    <a:pt x="16011" y="8173"/>
                  </a:lnTo>
                  <a:cubicBezTo>
                    <a:pt x="15911" y="7205"/>
                    <a:pt x="15778" y="6371"/>
                    <a:pt x="15678" y="5537"/>
                  </a:cubicBezTo>
                  <a:lnTo>
                    <a:pt x="15678" y="5471"/>
                  </a:lnTo>
                  <a:lnTo>
                    <a:pt x="15578" y="5471"/>
                  </a:lnTo>
                  <a:lnTo>
                    <a:pt x="14064" y="5374"/>
                  </a:lnTo>
                  <a:lnTo>
                    <a:pt x="14064" y="5374"/>
                  </a:lnTo>
                  <a:cubicBezTo>
                    <a:pt x="13837" y="4861"/>
                    <a:pt x="13579" y="4379"/>
                    <a:pt x="13229" y="3959"/>
                  </a:cubicBezTo>
                  <a:lnTo>
                    <a:pt x="13229" y="3959"/>
                  </a:lnTo>
                  <a:cubicBezTo>
                    <a:pt x="13456" y="3444"/>
                    <a:pt x="13682" y="2989"/>
                    <a:pt x="13877" y="2535"/>
                  </a:cubicBezTo>
                  <a:lnTo>
                    <a:pt x="13877" y="2502"/>
                  </a:lnTo>
                  <a:lnTo>
                    <a:pt x="13843" y="2468"/>
                  </a:lnTo>
                  <a:lnTo>
                    <a:pt x="11742" y="901"/>
                  </a:lnTo>
                  <a:lnTo>
                    <a:pt x="11708" y="867"/>
                  </a:lnTo>
                  <a:lnTo>
                    <a:pt x="11675" y="901"/>
                  </a:lnTo>
                  <a:lnTo>
                    <a:pt x="10485" y="1925"/>
                  </a:lnTo>
                  <a:lnTo>
                    <a:pt x="10485" y="1925"/>
                  </a:lnTo>
                  <a:cubicBezTo>
                    <a:pt x="10091" y="1763"/>
                    <a:pt x="9666" y="1633"/>
                    <a:pt x="9273" y="1568"/>
                  </a:cubicBezTo>
                  <a:cubicBezTo>
                    <a:pt x="9140" y="1534"/>
                    <a:pt x="9040" y="1534"/>
                    <a:pt x="8940" y="1534"/>
                  </a:cubicBezTo>
                  <a:lnTo>
                    <a:pt x="9240" y="1601"/>
                  </a:lnTo>
                  <a:cubicBezTo>
                    <a:pt x="9674" y="1701"/>
                    <a:pt x="10074" y="1835"/>
                    <a:pt x="10474" y="2001"/>
                  </a:cubicBezTo>
                  <a:lnTo>
                    <a:pt x="10508" y="2001"/>
                  </a:lnTo>
                  <a:cubicBezTo>
                    <a:pt x="10834" y="1740"/>
                    <a:pt x="11224" y="1416"/>
                    <a:pt x="11709" y="1027"/>
                  </a:cubicBezTo>
                  <a:lnTo>
                    <a:pt x="11709" y="1027"/>
                  </a:lnTo>
                  <a:lnTo>
                    <a:pt x="13711" y="2577"/>
                  </a:lnTo>
                  <a:lnTo>
                    <a:pt x="13711" y="2577"/>
                  </a:lnTo>
                  <a:cubicBezTo>
                    <a:pt x="13518" y="3019"/>
                    <a:pt x="13297" y="3464"/>
                    <a:pt x="13076" y="3970"/>
                  </a:cubicBezTo>
                  <a:lnTo>
                    <a:pt x="13076" y="4003"/>
                  </a:lnTo>
                  <a:lnTo>
                    <a:pt x="13109" y="4036"/>
                  </a:lnTo>
                  <a:cubicBezTo>
                    <a:pt x="13443" y="4470"/>
                    <a:pt x="13710" y="4970"/>
                    <a:pt x="13943" y="5504"/>
                  </a:cubicBezTo>
                  <a:lnTo>
                    <a:pt x="13943" y="5537"/>
                  </a:lnTo>
                  <a:lnTo>
                    <a:pt x="13977" y="5537"/>
                  </a:lnTo>
                  <a:lnTo>
                    <a:pt x="15492" y="5695"/>
                  </a:lnTo>
                  <a:lnTo>
                    <a:pt x="15492" y="5695"/>
                  </a:lnTo>
                  <a:cubicBezTo>
                    <a:pt x="15617" y="6488"/>
                    <a:pt x="15713" y="7312"/>
                    <a:pt x="15839" y="8165"/>
                  </a:cubicBezTo>
                  <a:lnTo>
                    <a:pt x="15839" y="8165"/>
                  </a:lnTo>
                  <a:lnTo>
                    <a:pt x="14410" y="8673"/>
                  </a:lnTo>
                  <a:lnTo>
                    <a:pt x="14344" y="8673"/>
                  </a:lnTo>
                  <a:lnTo>
                    <a:pt x="14344" y="8740"/>
                  </a:lnTo>
                  <a:cubicBezTo>
                    <a:pt x="14277" y="9307"/>
                    <a:pt x="14143" y="9840"/>
                    <a:pt x="13943" y="10374"/>
                  </a:cubicBezTo>
                  <a:lnTo>
                    <a:pt x="13910" y="10441"/>
                  </a:lnTo>
                  <a:lnTo>
                    <a:pt x="13943" y="10474"/>
                  </a:lnTo>
                  <a:lnTo>
                    <a:pt x="14890" y="11579"/>
                  </a:lnTo>
                  <a:lnTo>
                    <a:pt x="13397" y="13539"/>
                  </a:lnTo>
                  <a:lnTo>
                    <a:pt x="12042" y="12909"/>
                  </a:lnTo>
                  <a:lnTo>
                    <a:pt x="11975" y="12876"/>
                  </a:lnTo>
                  <a:lnTo>
                    <a:pt x="11942" y="12909"/>
                  </a:lnTo>
                  <a:cubicBezTo>
                    <a:pt x="11475" y="13276"/>
                    <a:pt x="11008" y="13543"/>
                    <a:pt x="10474" y="13743"/>
                  </a:cubicBezTo>
                  <a:lnTo>
                    <a:pt x="10407" y="13777"/>
                  </a:lnTo>
                  <a:lnTo>
                    <a:pt x="10407" y="13843"/>
                  </a:lnTo>
                  <a:lnTo>
                    <a:pt x="10281" y="15356"/>
                  </a:lnTo>
                  <a:lnTo>
                    <a:pt x="7845" y="15669"/>
                  </a:lnTo>
                  <a:lnTo>
                    <a:pt x="7845" y="15669"/>
                  </a:lnTo>
                  <a:lnTo>
                    <a:pt x="7605" y="15011"/>
                  </a:lnTo>
                  <a:lnTo>
                    <a:pt x="7472" y="14644"/>
                  </a:lnTo>
                  <a:lnTo>
                    <a:pt x="7405" y="14444"/>
                  </a:lnTo>
                  <a:lnTo>
                    <a:pt x="7372" y="14344"/>
                  </a:lnTo>
                  <a:lnTo>
                    <a:pt x="7372" y="14310"/>
                  </a:lnTo>
                  <a:lnTo>
                    <a:pt x="7372" y="14277"/>
                  </a:lnTo>
                  <a:cubicBezTo>
                    <a:pt x="7321" y="14243"/>
                    <a:pt x="7292" y="14224"/>
                    <a:pt x="7276" y="14214"/>
                  </a:cubicBezTo>
                  <a:lnTo>
                    <a:pt x="7276" y="14214"/>
                  </a:lnTo>
                  <a:cubicBezTo>
                    <a:pt x="7275" y="14213"/>
                    <a:pt x="7274" y="14212"/>
                    <a:pt x="7272" y="14210"/>
                  </a:cubicBezTo>
                  <a:cubicBezTo>
                    <a:pt x="7271" y="14210"/>
                    <a:pt x="7269" y="14210"/>
                    <a:pt x="7268" y="14210"/>
                  </a:cubicBezTo>
                  <a:lnTo>
                    <a:pt x="7268" y="14210"/>
                  </a:lnTo>
                  <a:cubicBezTo>
                    <a:pt x="7262" y="14206"/>
                    <a:pt x="7260" y="14205"/>
                    <a:pt x="7259" y="14205"/>
                  </a:cubicBezTo>
                  <a:lnTo>
                    <a:pt x="7259" y="14205"/>
                  </a:lnTo>
                  <a:cubicBezTo>
                    <a:pt x="7258" y="14205"/>
                    <a:pt x="7260" y="14207"/>
                    <a:pt x="7263" y="14209"/>
                  </a:cubicBezTo>
                  <a:lnTo>
                    <a:pt x="7263" y="14209"/>
                  </a:lnTo>
                  <a:cubicBezTo>
                    <a:pt x="6699" y="14142"/>
                    <a:pt x="6168" y="14009"/>
                    <a:pt x="5637" y="13810"/>
                  </a:cubicBezTo>
                  <a:lnTo>
                    <a:pt x="5571" y="13777"/>
                  </a:lnTo>
                  <a:lnTo>
                    <a:pt x="5537" y="13810"/>
                  </a:lnTo>
                  <a:lnTo>
                    <a:pt x="4367" y="14790"/>
                  </a:lnTo>
                  <a:lnTo>
                    <a:pt x="2438" y="13297"/>
                  </a:lnTo>
                  <a:lnTo>
                    <a:pt x="2438" y="13297"/>
                  </a:lnTo>
                  <a:cubicBezTo>
                    <a:pt x="2656" y="12823"/>
                    <a:pt x="2848" y="12353"/>
                    <a:pt x="3069" y="11942"/>
                  </a:cubicBezTo>
                  <a:lnTo>
                    <a:pt x="3069" y="11875"/>
                  </a:lnTo>
                  <a:lnTo>
                    <a:pt x="3036" y="11809"/>
                  </a:lnTo>
                  <a:cubicBezTo>
                    <a:pt x="2702" y="11375"/>
                    <a:pt x="2435" y="10874"/>
                    <a:pt x="2202" y="10374"/>
                  </a:cubicBezTo>
                  <a:lnTo>
                    <a:pt x="2168" y="10307"/>
                  </a:lnTo>
                  <a:lnTo>
                    <a:pt x="2102" y="10307"/>
                  </a:lnTo>
                  <a:lnTo>
                    <a:pt x="621" y="10181"/>
                  </a:lnTo>
                  <a:lnTo>
                    <a:pt x="621" y="10181"/>
                  </a:lnTo>
                  <a:cubicBezTo>
                    <a:pt x="497" y="9321"/>
                    <a:pt x="375" y="8517"/>
                    <a:pt x="279" y="7742"/>
                  </a:cubicBezTo>
                  <a:lnTo>
                    <a:pt x="279" y="7742"/>
                  </a:lnTo>
                  <a:lnTo>
                    <a:pt x="1701" y="7205"/>
                  </a:lnTo>
                  <a:lnTo>
                    <a:pt x="1735" y="7172"/>
                  </a:lnTo>
                  <a:lnTo>
                    <a:pt x="1735" y="7138"/>
                  </a:lnTo>
                  <a:cubicBezTo>
                    <a:pt x="1835" y="6571"/>
                    <a:pt x="1968" y="6004"/>
                    <a:pt x="2168" y="5504"/>
                  </a:cubicBezTo>
                  <a:lnTo>
                    <a:pt x="2168" y="5437"/>
                  </a:lnTo>
                  <a:lnTo>
                    <a:pt x="2135" y="5404"/>
                  </a:lnTo>
                  <a:lnTo>
                    <a:pt x="1154" y="4233"/>
                  </a:lnTo>
                  <a:lnTo>
                    <a:pt x="1154" y="4233"/>
                  </a:lnTo>
                  <a:lnTo>
                    <a:pt x="2658" y="2260"/>
                  </a:lnTo>
                  <a:lnTo>
                    <a:pt x="4036" y="2869"/>
                  </a:lnTo>
                  <a:lnTo>
                    <a:pt x="4136" y="2869"/>
                  </a:lnTo>
                  <a:cubicBezTo>
                    <a:pt x="4570" y="2502"/>
                    <a:pt x="5070" y="2202"/>
                    <a:pt x="5571" y="2001"/>
                  </a:cubicBezTo>
                  <a:lnTo>
                    <a:pt x="5637" y="2001"/>
                  </a:lnTo>
                  <a:lnTo>
                    <a:pt x="5637" y="1935"/>
                  </a:lnTo>
                  <a:cubicBezTo>
                    <a:pt x="5669" y="1423"/>
                    <a:pt x="5701" y="880"/>
                    <a:pt x="5763" y="425"/>
                  </a:cubicBezTo>
                  <a:lnTo>
                    <a:pt x="5763" y="425"/>
                  </a:lnTo>
                  <a:lnTo>
                    <a:pt x="8274" y="38"/>
                  </a:lnTo>
                  <a:lnTo>
                    <a:pt x="8274" y="38"/>
                  </a:lnTo>
                  <a:cubicBezTo>
                    <a:pt x="8406" y="407"/>
                    <a:pt x="8517" y="713"/>
                    <a:pt x="8623" y="956"/>
                  </a:cubicBezTo>
                  <a:lnTo>
                    <a:pt x="8623" y="956"/>
                  </a:lnTo>
                  <a:cubicBezTo>
                    <a:pt x="8550" y="712"/>
                    <a:pt x="8438" y="404"/>
                    <a:pt x="8306" y="33"/>
                  </a:cubicBezTo>
                  <a:lnTo>
                    <a:pt x="830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6426071" y="3526454"/>
              <a:ext cx="1038806" cy="1336497"/>
            </a:xfrm>
            <a:custGeom>
              <a:avLst/>
              <a:gdLst/>
              <a:ahLst/>
              <a:cxnLst/>
              <a:rect l="l" t="t" r="r" b="b"/>
              <a:pathLst>
                <a:path w="50403" h="64847" extrusionOk="0">
                  <a:moveTo>
                    <a:pt x="33724" y="0"/>
                  </a:moveTo>
                  <a:lnTo>
                    <a:pt x="13276" y="3169"/>
                  </a:lnTo>
                  <a:lnTo>
                    <a:pt x="12709" y="3369"/>
                  </a:lnTo>
                  <a:cubicBezTo>
                    <a:pt x="10108" y="4237"/>
                    <a:pt x="2369" y="6805"/>
                    <a:pt x="0" y="7772"/>
                  </a:cubicBezTo>
                  <a:cubicBezTo>
                    <a:pt x="0" y="7772"/>
                    <a:pt x="4170" y="44399"/>
                    <a:pt x="4637" y="47834"/>
                  </a:cubicBezTo>
                  <a:cubicBezTo>
                    <a:pt x="5137" y="51237"/>
                    <a:pt x="5237" y="64847"/>
                    <a:pt x="5237" y="64847"/>
                  </a:cubicBezTo>
                  <a:lnTo>
                    <a:pt x="49336" y="64847"/>
                  </a:lnTo>
                  <a:cubicBezTo>
                    <a:pt x="49336" y="64847"/>
                    <a:pt x="49235" y="28120"/>
                    <a:pt x="49336" y="22416"/>
                  </a:cubicBezTo>
                  <a:cubicBezTo>
                    <a:pt x="49502" y="15044"/>
                    <a:pt x="50403" y="7772"/>
                    <a:pt x="50403" y="7772"/>
                  </a:cubicBezTo>
                  <a:lnTo>
                    <a:pt x="42731" y="4770"/>
                  </a:lnTo>
                  <a:lnTo>
                    <a:pt x="33724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6648123" y="3755390"/>
              <a:ext cx="326586" cy="972029"/>
            </a:xfrm>
            <a:custGeom>
              <a:avLst/>
              <a:gdLst/>
              <a:ahLst/>
              <a:cxnLst/>
              <a:rect l="l" t="t" r="r" b="b"/>
              <a:pathLst>
                <a:path w="15846" h="47163" extrusionOk="0">
                  <a:moveTo>
                    <a:pt x="12309" y="0"/>
                  </a:moveTo>
                  <a:cubicBezTo>
                    <a:pt x="8707" y="13343"/>
                    <a:pt x="4938" y="26653"/>
                    <a:pt x="935" y="39929"/>
                  </a:cubicBezTo>
                  <a:cubicBezTo>
                    <a:pt x="468" y="41497"/>
                    <a:pt x="1" y="43198"/>
                    <a:pt x="634" y="44699"/>
                  </a:cubicBezTo>
                  <a:cubicBezTo>
                    <a:pt x="1268" y="46066"/>
                    <a:pt x="2569" y="46967"/>
                    <a:pt x="4037" y="47134"/>
                  </a:cubicBezTo>
                  <a:cubicBezTo>
                    <a:pt x="4249" y="47153"/>
                    <a:pt x="4461" y="47163"/>
                    <a:pt x="4672" y="47163"/>
                  </a:cubicBezTo>
                  <a:cubicBezTo>
                    <a:pt x="5924" y="47163"/>
                    <a:pt x="7155" y="46828"/>
                    <a:pt x="8240" y="46200"/>
                  </a:cubicBezTo>
                  <a:cubicBezTo>
                    <a:pt x="11209" y="44532"/>
                    <a:pt x="13143" y="41396"/>
                    <a:pt x="14077" y="38094"/>
                  </a:cubicBezTo>
                  <a:cubicBezTo>
                    <a:pt x="15045" y="34825"/>
                    <a:pt x="15145" y="31389"/>
                    <a:pt x="15212" y="27953"/>
                  </a:cubicBezTo>
                  <a:lnTo>
                    <a:pt x="15845" y="667"/>
                  </a:lnTo>
                  <a:lnTo>
                    <a:pt x="12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6293384" y="3686635"/>
              <a:ext cx="416631" cy="604326"/>
            </a:xfrm>
            <a:custGeom>
              <a:avLst/>
              <a:gdLst/>
              <a:ahLst/>
              <a:cxnLst/>
              <a:rect l="l" t="t" r="r" b="b"/>
              <a:pathLst>
                <a:path w="20215" h="29322" extrusionOk="0">
                  <a:moveTo>
                    <a:pt x="6438" y="0"/>
                  </a:moveTo>
                  <a:cubicBezTo>
                    <a:pt x="6438" y="0"/>
                    <a:pt x="0" y="2836"/>
                    <a:pt x="501" y="14344"/>
                  </a:cubicBezTo>
                  <a:cubicBezTo>
                    <a:pt x="734" y="19348"/>
                    <a:pt x="1235" y="24351"/>
                    <a:pt x="2002" y="29321"/>
                  </a:cubicBezTo>
                  <a:lnTo>
                    <a:pt x="20215" y="24084"/>
                  </a:lnTo>
                  <a:lnTo>
                    <a:pt x="15578" y="413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7295050" y="3685955"/>
              <a:ext cx="376771" cy="655192"/>
            </a:xfrm>
            <a:custGeom>
              <a:avLst/>
              <a:gdLst/>
              <a:ahLst/>
              <a:cxnLst/>
              <a:rect l="l" t="t" r="r" b="b"/>
              <a:pathLst>
                <a:path w="18281" h="31790" extrusionOk="0">
                  <a:moveTo>
                    <a:pt x="8140" y="0"/>
                  </a:moveTo>
                  <a:lnTo>
                    <a:pt x="1468" y="11442"/>
                  </a:lnTo>
                  <a:lnTo>
                    <a:pt x="968" y="18513"/>
                  </a:lnTo>
                  <a:lnTo>
                    <a:pt x="1" y="31790"/>
                  </a:lnTo>
                  <a:lnTo>
                    <a:pt x="18280" y="25852"/>
                  </a:lnTo>
                  <a:cubicBezTo>
                    <a:pt x="18280" y="25852"/>
                    <a:pt x="14378" y="2435"/>
                    <a:pt x="8140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7357622" y="3988448"/>
              <a:ext cx="21331" cy="550019"/>
            </a:xfrm>
            <a:custGeom>
              <a:avLst/>
              <a:gdLst/>
              <a:ahLst/>
              <a:cxnLst/>
              <a:rect l="l" t="t" r="r" b="b"/>
              <a:pathLst>
                <a:path w="1035" h="26687" extrusionOk="0">
                  <a:moveTo>
                    <a:pt x="34" y="0"/>
                  </a:moveTo>
                  <a:cubicBezTo>
                    <a:pt x="0" y="100"/>
                    <a:pt x="0" y="200"/>
                    <a:pt x="0" y="267"/>
                  </a:cubicBezTo>
                  <a:lnTo>
                    <a:pt x="0" y="1034"/>
                  </a:lnTo>
                  <a:cubicBezTo>
                    <a:pt x="34" y="1768"/>
                    <a:pt x="67" y="2736"/>
                    <a:pt x="100" y="3903"/>
                  </a:cubicBezTo>
                  <a:cubicBezTo>
                    <a:pt x="167" y="6338"/>
                    <a:pt x="300" y="9640"/>
                    <a:pt x="401" y="13343"/>
                  </a:cubicBezTo>
                  <a:cubicBezTo>
                    <a:pt x="534" y="17012"/>
                    <a:pt x="667" y="20348"/>
                    <a:pt x="767" y="22783"/>
                  </a:cubicBezTo>
                  <a:cubicBezTo>
                    <a:pt x="834" y="23951"/>
                    <a:pt x="901" y="24918"/>
                    <a:pt x="934" y="25619"/>
                  </a:cubicBezTo>
                  <a:cubicBezTo>
                    <a:pt x="968" y="25952"/>
                    <a:pt x="968" y="26186"/>
                    <a:pt x="968" y="26386"/>
                  </a:cubicBezTo>
                  <a:cubicBezTo>
                    <a:pt x="968" y="26486"/>
                    <a:pt x="1001" y="26586"/>
                    <a:pt x="1001" y="26686"/>
                  </a:cubicBezTo>
                  <a:cubicBezTo>
                    <a:pt x="1034" y="26586"/>
                    <a:pt x="1034" y="26486"/>
                    <a:pt x="1001" y="26386"/>
                  </a:cubicBezTo>
                  <a:lnTo>
                    <a:pt x="1001" y="25619"/>
                  </a:lnTo>
                  <a:cubicBezTo>
                    <a:pt x="1001" y="24918"/>
                    <a:pt x="968" y="23951"/>
                    <a:pt x="934" y="22750"/>
                  </a:cubicBezTo>
                  <a:cubicBezTo>
                    <a:pt x="834" y="20315"/>
                    <a:pt x="767" y="17012"/>
                    <a:pt x="634" y="13343"/>
                  </a:cubicBezTo>
                  <a:cubicBezTo>
                    <a:pt x="501" y="9640"/>
                    <a:pt x="367" y="6305"/>
                    <a:pt x="267" y="3903"/>
                  </a:cubicBezTo>
                  <a:cubicBezTo>
                    <a:pt x="200" y="2736"/>
                    <a:pt x="134" y="1768"/>
                    <a:pt x="100" y="1068"/>
                  </a:cubicBezTo>
                  <a:cubicBezTo>
                    <a:pt x="67" y="734"/>
                    <a:pt x="34" y="467"/>
                    <a:pt x="34" y="267"/>
                  </a:cubicBezTo>
                  <a:cubicBezTo>
                    <a:pt x="34" y="167"/>
                    <a:pt x="34" y="10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6443940" y="3701927"/>
              <a:ext cx="169146" cy="171723"/>
            </a:xfrm>
            <a:custGeom>
              <a:avLst/>
              <a:gdLst/>
              <a:ahLst/>
              <a:cxnLst/>
              <a:rect l="l" t="t" r="r" b="b"/>
              <a:pathLst>
                <a:path w="8207" h="8332" extrusionOk="0">
                  <a:moveTo>
                    <a:pt x="222" y="1"/>
                  </a:moveTo>
                  <a:cubicBezTo>
                    <a:pt x="142" y="1"/>
                    <a:pt x="67" y="9"/>
                    <a:pt x="1" y="26"/>
                  </a:cubicBezTo>
                  <a:cubicBezTo>
                    <a:pt x="568" y="126"/>
                    <a:pt x="1135" y="293"/>
                    <a:pt x="1702" y="493"/>
                  </a:cubicBezTo>
                  <a:cubicBezTo>
                    <a:pt x="3036" y="1060"/>
                    <a:pt x="4170" y="1960"/>
                    <a:pt x="5071" y="3061"/>
                  </a:cubicBezTo>
                  <a:cubicBezTo>
                    <a:pt x="5972" y="4195"/>
                    <a:pt x="6739" y="5430"/>
                    <a:pt x="7373" y="6730"/>
                  </a:cubicBezTo>
                  <a:cubicBezTo>
                    <a:pt x="7606" y="7197"/>
                    <a:pt x="7806" y="7598"/>
                    <a:pt x="7940" y="7931"/>
                  </a:cubicBezTo>
                  <a:cubicBezTo>
                    <a:pt x="8006" y="8065"/>
                    <a:pt x="8106" y="8198"/>
                    <a:pt x="8206" y="8332"/>
                  </a:cubicBezTo>
                  <a:cubicBezTo>
                    <a:pt x="8173" y="8165"/>
                    <a:pt x="8106" y="8031"/>
                    <a:pt x="8040" y="7865"/>
                  </a:cubicBezTo>
                  <a:cubicBezTo>
                    <a:pt x="7906" y="7598"/>
                    <a:pt x="7739" y="7197"/>
                    <a:pt x="7506" y="6664"/>
                  </a:cubicBezTo>
                  <a:cubicBezTo>
                    <a:pt x="6906" y="5329"/>
                    <a:pt x="6172" y="4062"/>
                    <a:pt x="5271" y="2928"/>
                  </a:cubicBezTo>
                  <a:cubicBezTo>
                    <a:pt x="4337" y="1760"/>
                    <a:pt x="3136" y="893"/>
                    <a:pt x="1769" y="326"/>
                  </a:cubicBezTo>
                  <a:cubicBezTo>
                    <a:pt x="1335" y="192"/>
                    <a:pt x="901" y="59"/>
                    <a:pt x="468" y="26"/>
                  </a:cubicBezTo>
                  <a:cubicBezTo>
                    <a:pt x="384" y="9"/>
                    <a:pt x="301" y="1"/>
                    <a:pt x="2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7365866" y="3674949"/>
              <a:ext cx="36459" cy="129946"/>
            </a:xfrm>
            <a:custGeom>
              <a:avLst/>
              <a:gdLst/>
              <a:ahLst/>
              <a:cxnLst/>
              <a:rect l="l" t="t" r="r" b="b"/>
              <a:pathLst>
                <a:path w="1769" h="6305" extrusionOk="0">
                  <a:moveTo>
                    <a:pt x="1768" y="0"/>
                  </a:moveTo>
                  <a:lnTo>
                    <a:pt x="1768" y="0"/>
                  </a:lnTo>
                  <a:cubicBezTo>
                    <a:pt x="1535" y="234"/>
                    <a:pt x="1368" y="534"/>
                    <a:pt x="1235" y="834"/>
                  </a:cubicBezTo>
                  <a:cubicBezTo>
                    <a:pt x="868" y="1501"/>
                    <a:pt x="601" y="2235"/>
                    <a:pt x="401" y="3003"/>
                  </a:cubicBezTo>
                  <a:cubicBezTo>
                    <a:pt x="201" y="3770"/>
                    <a:pt x="67" y="4537"/>
                    <a:pt x="34" y="5338"/>
                  </a:cubicBezTo>
                  <a:cubicBezTo>
                    <a:pt x="1" y="5638"/>
                    <a:pt x="1" y="5971"/>
                    <a:pt x="67" y="6305"/>
                  </a:cubicBezTo>
                  <a:cubicBezTo>
                    <a:pt x="167" y="5204"/>
                    <a:pt x="367" y="4137"/>
                    <a:pt x="601" y="3069"/>
                  </a:cubicBezTo>
                  <a:cubicBezTo>
                    <a:pt x="935" y="2002"/>
                    <a:pt x="1301" y="1001"/>
                    <a:pt x="1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6322258" y="3785625"/>
              <a:ext cx="242023" cy="77885"/>
            </a:xfrm>
            <a:custGeom>
              <a:avLst/>
              <a:gdLst/>
              <a:ahLst/>
              <a:cxnLst/>
              <a:rect l="l" t="t" r="r" b="b"/>
              <a:pathLst>
                <a:path w="11743" h="3779" extrusionOk="0">
                  <a:moveTo>
                    <a:pt x="6805" y="1"/>
                  </a:moveTo>
                  <a:cubicBezTo>
                    <a:pt x="6438" y="34"/>
                    <a:pt x="6138" y="234"/>
                    <a:pt x="5971" y="535"/>
                  </a:cubicBezTo>
                  <a:cubicBezTo>
                    <a:pt x="5805" y="835"/>
                    <a:pt x="5738" y="1135"/>
                    <a:pt x="5738" y="1469"/>
                  </a:cubicBezTo>
                  <a:cubicBezTo>
                    <a:pt x="5704" y="2102"/>
                    <a:pt x="5738" y="2736"/>
                    <a:pt x="5438" y="3203"/>
                  </a:cubicBezTo>
                  <a:cubicBezTo>
                    <a:pt x="5271" y="3403"/>
                    <a:pt x="5037" y="3537"/>
                    <a:pt x="4770" y="3570"/>
                  </a:cubicBezTo>
                  <a:cubicBezTo>
                    <a:pt x="4723" y="3576"/>
                    <a:pt x="4677" y="3579"/>
                    <a:pt x="4632" y="3579"/>
                  </a:cubicBezTo>
                  <a:cubicBezTo>
                    <a:pt x="4421" y="3579"/>
                    <a:pt x="4229" y="3519"/>
                    <a:pt x="4037" y="3437"/>
                  </a:cubicBezTo>
                  <a:cubicBezTo>
                    <a:pt x="3570" y="3203"/>
                    <a:pt x="3203" y="2836"/>
                    <a:pt x="2902" y="2436"/>
                  </a:cubicBezTo>
                  <a:cubicBezTo>
                    <a:pt x="2636" y="2069"/>
                    <a:pt x="2302" y="1735"/>
                    <a:pt x="1935" y="1469"/>
                  </a:cubicBezTo>
                  <a:cubicBezTo>
                    <a:pt x="1682" y="1292"/>
                    <a:pt x="1392" y="1211"/>
                    <a:pt x="1091" y="1211"/>
                  </a:cubicBezTo>
                  <a:cubicBezTo>
                    <a:pt x="995" y="1211"/>
                    <a:pt x="898" y="1219"/>
                    <a:pt x="801" y="1235"/>
                  </a:cubicBezTo>
                  <a:cubicBezTo>
                    <a:pt x="534" y="1302"/>
                    <a:pt x="267" y="1469"/>
                    <a:pt x="134" y="1735"/>
                  </a:cubicBezTo>
                  <a:cubicBezTo>
                    <a:pt x="34" y="1869"/>
                    <a:pt x="0" y="2069"/>
                    <a:pt x="0" y="2269"/>
                  </a:cubicBezTo>
                  <a:cubicBezTo>
                    <a:pt x="34" y="2303"/>
                    <a:pt x="34" y="2369"/>
                    <a:pt x="100" y="2436"/>
                  </a:cubicBezTo>
                  <a:cubicBezTo>
                    <a:pt x="100" y="2436"/>
                    <a:pt x="67" y="2369"/>
                    <a:pt x="67" y="2236"/>
                  </a:cubicBezTo>
                  <a:cubicBezTo>
                    <a:pt x="34" y="2069"/>
                    <a:pt x="100" y="1902"/>
                    <a:pt x="201" y="1769"/>
                  </a:cubicBezTo>
                  <a:cubicBezTo>
                    <a:pt x="367" y="1569"/>
                    <a:pt x="567" y="1402"/>
                    <a:pt x="834" y="1369"/>
                  </a:cubicBezTo>
                  <a:cubicBezTo>
                    <a:pt x="911" y="1355"/>
                    <a:pt x="986" y="1348"/>
                    <a:pt x="1060" y="1348"/>
                  </a:cubicBezTo>
                  <a:cubicBezTo>
                    <a:pt x="1339" y="1348"/>
                    <a:pt x="1597" y="1444"/>
                    <a:pt x="1835" y="1602"/>
                  </a:cubicBezTo>
                  <a:cubicBezTo>
                    <a:pt x="2202" y="1869"/>
                    <a:pt x="2502" y="2202"/>
                    <a:pt x="2736" y="2536"/>
                  </a:cubicBezTo>
                  <a:cubicBezTo>
                    <a:pt x="3036" y="3003"/>
                    <a:pt x="3436" y="3337"/>
                    <a:pt x="3903" y="3603"/>
                  </a:cubicBezTo>
                  <a:cubicBezTo>
                    <a:pt x="4124" y="3714"/>
                    <a:pt x="4368" y="3779"/>
                    <a:pt x="4616" y="3779"/>
                  </a:cubicBezTo>
                  <a:cubicBezTo>
                    <a:pt x="4667" y="3779"/>
                    <a:pt x="4719" y="3776"/>
                    <a:pt x="4770" y="3770"/>
                  </a:cubicBezTo>
                  <a:cubicBezTo>
                    <a:pt x="4937" y="3770"/>
                    <a:pt x="5071" y="3704"/>
                    <a:pt x="5204" y="3637"/>
                  </a:cubicBezTo>
                  <a:cubicBezTo>
                    <a:pt x="5271" y="3603"/>
                    <a:pt x="5338" y="3537"/>
                    <a:pt x="5404" y="3503"/>
                  </a:cubicBezTo>
                  <a:cubicBezTo>
                    <a:pt x="5471" y="3437"/>
                    <a:pt x="5538" y="3370"/>
                    <a:pt x="5571" y="3303"/>
                  </a:cubicBezTo>
                  <a:cubicBezTo>
                    <a:pt x="5738" y="3036"/>
                    <a:pt x="5838" y="2736"/>
                    <a:pt x="5871" y="2403"/>
                  </a:cubicBezTo>
                  <a:cubicBezTo>
                    <a:pt x="5905" y="2102"/>
                    <a:pt x="5905" y="1802"/>
                    <a:pt x="5938" y="1469"/>
                  </a:cubicBezTo>
                  <a:cubicBezTo>
                    <a:pt x="5938" y="1202"/>
                    <a:pt x="6005" y="902"/>
                    <a:pt x="6105" y="635"/>
                  </a:cubicBezTo>
                  <a:cubicBezTo>
                    <a:pt x="6238" y="401"/>
                    <a:pt x="6472" y="234"/>
                    <a:pt x="6739" y="201"/>
                  </a:cubicBezTo>
                  <a:cubicBezTo>
                    <a:pt x="7005" y="201"/>
                    <a:pt x="7272" y="301"/>
                    <a:pt x="7506" y="468"/>
                  </a:cubicBezTo>
                  <a:cubicBezTo>
                    <a:pt x="7706" y="635"/>
                    <a:pt x="7906" y="801"/>
                    <a:pt x="8039" y="1035"/>
                  </a:cubicBezTo>
                  <a:cubicBezTo>
                    <a:pt x="8273" y="1502"/>
                    <a:pt x="8607" y="1902"/>
                    <a:pt x="9007" y="2269"/>
                  </a:cubicBezTo>
                  <a:cubicBezTo>
                    <a:pt x="9217" y="2461"/>
                    <a:pt x="9483" y="2553"/>
                    <a:pt x="9753" y="2553"/>
                  </a:cubicBezTo>
                  <a:cubicBezTo>
                    <a:pt x="9953" y="2553"/>
                    <a:pt x="10156" y="2502"/>
                    <a:pt x="10341" y="2403"/>
                  </a:cubicBezTo>
                  <a:cubicBezTo>
                    <a:pt x="10541" y="2303"/>
                    <a:pt x="10641" y="2136"/>
                    <a:pt x="10741" y="1936"/>
                  </a:cubicBezTo>
                  <a:cubicBezTo>
                    <a:pt x="10775" y="1735"/>
                    <a:pt x="10841" y="1569"/>
                    <a:pt x="10875" y="1402"/>
                  </a:cubicBezTo>
                  <a:cubicBezTo>
                    <a:pt x="10875" y="1135"/>
                    <a:pt x="10975" y="868"/>
                    <a:pt x="11142" y="635"/>
                  </a:cubicBezTo>
                  <a:cubicBezTo>
                    <a:pt x="11242" y="501"/>
                    <a:pt x="11375" y="401"/>
                    <a:pt x="11542" y="368"/>
                  </a:cubicBezTo>
                  <a:cubicBezTo>
                    <a:pt x="11675" y="334"/>
                    <a:pt x="11742" y="334"/>
                    <a:pt x="11742" y="334"/>
                  </a:cubicBezTo>
                  <a:cubicBezTo>
                    <a:pt x="11698" y="334"/>
                    <a:pt x="11668" y="320"/>
                    <a:pt x="11633" y="320"/>
                  </a:cubicBezTo>
                  <a:cubicBezTo>
                    <a:pt x="11616" y="320"/>
                    <a:pt x="11598" y="323"/>
                    <a:pt x="11575" y="334"/>
                  </a:cubicBezTo>
                  <a:cubicBezTo>
                    <a:pt x="11375" y="368"/>
                    <a:pt x="11242" y="468"/>
                    <a:pt x="11108" y="601"/>
                  </a:cubicBezTo>
                  <a:cubicBezTo>
                    <a:pt x="10942" y="835"/>
                    <a:pt x="10841" y="1102"/>
                    <a:pt x="10775" y="1402"/>
                  </a:cubicBezTo>
                  <a:cubicBezTo>
                    <a:pt x="10741" y="1735"/>
                    <a:pt x="10575" y="2069"/>
                    <a:pt x="10308" y="2303"/>
                  </a:cubicBezTo>
                  <a:cubicBezTo>
                    <a:pt x="10173" y="2364"/>
                    <a:pt x="10025" y="2393"/>
                    <a:pt x="9875" y="2393"/>
                  </a:cubicBezTo>
                  <a:cubicBezTo>
                    <a:pt x="9616" y="2393"/>
                    <a:pt x="9351" y="2305"/>
                    <a:pt x="9140" y="2136"/>
                  </a:cubicBezTo>
                  <a:cubicBezTo>
                    <a:pt x="8807" y="1802"/>
                    <a:pt x="8473" y="1369"/>
                    <a:pt x="8240" y="935"/>
                  </a:cubicBezTo>
                  <a:cubicBezTo>
                    <a:pt x="7939" y="401"/>
                    <a:pt x="7406" y="34"/>
                    <a:pt x="68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6300247" y="3919013"/>
              <a:ext cx="340333" cy="135449"/>
            </a:xfrm>
            <a:custGeom>
              <a:avLst/>
              <a:gdLst/>
              <a:ahLst/>
              <a:cxnLst/>
              <a:rect l="l" t="t" r="r" b="b"/>
              <a:pathLst>
                <a:path w="16513" h="6572" extrusionOk="0">
                  <a:moveTo>
                    <a:pt x="16513" y="0"/>
                  </a:moveTo>
                  <a:cubicBezTo>
                    <a:pt x="16446" y="667"/>
                    <a:pt x="16012" y="1268"/>
                    <a:pt x="15412" y="1501"/>
                  </a:cubicBezTo>
                  <a:cubicBezTo>
                    <a:pt x="15213" y="1593"/>
                    <a:pt x="15007" y="1636"/>
                    <a:pt x="14804" y="1636"/>
                  </a:cubicBezTo>
                  <a:cubicBezTo>
                    <a:pt x="14564" y="1636"/>
                    <a:pt x="14328" y="1576"/>
                    <a:pt x="14111" y="1468"/>
                  </a:cubicBezTo>
                  <a:cubicBezTo>
                    <a:pt x="13844" y="1334"/>
                    <a:pt x="13644" y="1168"/>
                    <a:pt x="13411" y="1001"/>
                  </a:cubicBezTo>
                  <a:cubicBezTo>
                    <a:pt x="13177" y="801"/>
                    <a:pt x="12910" y="667"/>
                    <a:pt x="12610" y="567"/>
                  </a:cubicBezTo>
                  <a:cubicBezTo>
                    <a:pt x="12503" y="535"/>
                    <a:pt x="12393" y="520"/>
                    <a:pt x="12282" y="520"/>
                  </a:cubicBezTo>
                  <a:cubicBezTo>
                    <a:pt x="12048" y="520"/>
                    <a:pt x="11813" y="587"/>
                    <a:pt x="11609" y="701"/>
                  </a:cubicBezTo>
                  <a:cubicBezTo>
                    <a:pt x="11309" y="867"/>
                    <a:pt x="11042" y="1101"/>
                    <a:pt x="10842" y="1401"/>
                  </a:cubicBezTo>
                  <a:cubicBezTo>
                    <a:pt x="10442" y="2002"/>
                    <a:pt x="10275" y="2735"/>
                    <a:pt x="9908" y="3403"/>
                  </a:cubicBezTo>
                  <a:cubicBezTo>
                    <a:pt x="9741" y="3703"/>
                    <a:pt x="9474" y="3970"/>
                    <a:pt x="9141" y="4170"/>
                  </a:cubicBezTo>
                  <a:cubicBezTo>
                    <a:pt x="8961" y="4290"/>
                    <a:pt x="8745" y="4350"/>
                    <a:pt x="8528" y="4350"/>
                  </a:cubicBezTo>
                  <a:cubicBezTo>
                    <a:pt x="8384" y="4350"/>
                    <a:pt x="8240" y="4323"/>
                    <a:pt x="8107" y="4270"/>
                  </a:cubicBezTo>
                  <a:cubicBezTo>
                    <a:pt x="7773" y="4070"/>
                    <a:pt x="7506" y="3803"/>
                    <a:pt x="7340" y="3469"/>
                  </a:cubicBezTo>
                  <a:cubicBezTo>
                    <a:pt x="7139" y="3136"/>
                    <a:pt x="6973" y="2769"/>
                    <a:pt x="6739" y="2469"/>
                  </a:cubicBezTo>
                  <a:cubicBezTo>
                    <a:pt x="6539" y="2102"/>
                    <a:pt x="6205" y="1868"/>
                    <a:pt x="5838" y="1735"/>
                  </a:cubicBezTo>
                  <a:cubicBezTo>
                    <a:pt x="5734" y="1709"/>
                    <a:pt x="5629" y="1696"/>
                    <a:pt x="5526" y="1696"/>
                  </a:cubicBezTo>
                  <a:cubicBezTo>
                    <a:pt x="5236" y="1696"/>
                    <a:pt x="4959" y="1796"/>
                    <a:pt x="4738" y="1968"/>
                  </a:cubicBezTo>
                  <a:cubicBezTo>
                    <a:pt x="4204" y="2369"/>
                    <a:pt x="3770" y="2936"/>
                    <a:pt x="3537" y="3569"/>
                  </a:cubicBezTo>
                  <a:cubicBezTo>
                    <a:pt x="3337" y="4103"/>
                    <a:pt x="3070" y="4637"/>
                    <a:pt x="2803" y="5137"/>
                  </a:cubicBezTo>
                  <a:cubicBezTo>
                    <a:pt x="2403" y="5838"/>
                    <a:pt x="1702" y="6338"/>
                    <a:pt x="868" y="6471"/>
                  </a:cubicBezTo>
                  <a:cubicBezTo>
                    <a:pt x="817" y="6477"/>
                    <a:pt x="765" y="6480"/>
                    <a:pt x="714" y="6480"/>
                  </a:cubicBezTo>
                  <a:cubicBezTo>
                    <a:pt x="466" y="6480"/>
                    <a:pt x="222" y="6415"/>
                    <a:pt x="1" y="6305"/>
                  </a:cubicBezTo>
                  <a:lnTo>
                    <a:pt x="1" y="6305"/>
                  </a:lnTo>
                  <a:lnTo>
                    <a:pt x="34" y="6338"/>
                  </a:lnTo>
                  <a:cubicBezTo>
                    <a:pt x="101" y="6371"/>
                    <a:pt x="134" y="6405"/>
                    <a:pt x="201" y="6438"/>
                  </a:cubicBezTo>
                  <a:cubicBezTo>
                    <a:pt x="401" y="6538"/>
                    <a:pt x="635" y="6572"/>
                    <a:pt x="868" y="6572"/>
                  </a:cubicBezTo>
                  <a:cubicBezTo>
                    <a:pt x="1736" y="6471"/>
                    <a:pt x="2469" y="5938"/>
                    <a:pt x="2903" y="5204"/>
                  </a:cubicBezTo>
                  <a:cubicBezTo>
                    <a:pt x="3203" y="4704"/>
                    <a:pt x="3437" y="4203"/>
                    <a:pt x="3670" y="3669"/>
                  </a:cubicBezTo>
                  <a:cubicBezTo>
                    <a:pt x="3904" y="3069"/>
                    <a:pt x="4304" y="2535"/>
                    <a:pt x="4804" y="2135"/>
                  </a:cubicBezTo>
                  <a:cubicBezTo>
                    <a:pt x="5005" y="1985"/>
                    <a:pt x="5242" y="1910"/>
                    <a:pt x="5489" y="1910"/>
                  </a:cubicBezTo>
                  <a:cubicBezTo>
                    <a:pt x="5572" y="1910"/>
                    <a:pt x="5655" y="1918"/>
                    <a:pt x="5738" y="1935"/>
                  </a:cubicBezTo>
                  <a:cubicBezTo>
                    <a:pt x="6072" y="2068"/>
                    <a:pt x="6339" y="2268"/>
                    <a:pt x="6539" y="2569"/>
                  </a:cubicBezTo>
                  <a:cubicBezTo>
                    <a:pt x="6739" y="2902"/>
                    <a:pt x="6906" y="3236"/>
                    <a:pt x="7106" y="3569"/>
                  </a:cubicBezTo>
                  <a:cubicBezTo>
                    <a:pt x="7306" y="3936"/>
                    <a:pt x="7606" y="4237"/>
                    <a:pt x="7973" y="4470"/>
                  </a:cubicBezTo>
                  <a:cubicBezTo>
                    <a:pt x="8140" y="4540"/>
                    <a:pt x="8318" y="4574"/>
                    <a:pt x="8499" y="4574"/>
                  </a:cubicBezTo>
                  <a:cubicBezTo>
                    <a:pt x="8751" y="4574"/>
                    <a:pt x="9007" y="4506"/>
                    <a:pt x="9241" y="4370"/>
                  </a:cubicBezTo>
                  <a:cubicBezTo>
                    <a:pt x="9574" y="4136"/>
                    <a:pt x="9875" y="3836"/>
                    <a:pt x="10075" y="3503"/>
                  </a:cubicBezTo>
                  <a:cubicBezTo>
                    <a:pt x="10442" y="2802"/>
                    <a:pt x="10609" y="2068"/>
                    <a:pt x="10975" y="1535"/>
                  </a:cubicBezTo>
                  <a:cubicBezTo>
                    <a:pt x="11285" y="1056"/>
                    <a:pt x="11785" y="696"/>
                    <a:pt x="12275" y="696"/>
                  </a:cubicBezTo>
                  <a:cubicBezTo>
                    <a:pt x="12365" y="696"/>
                    <a:pt x="12455" y="708"/>
                    <a:pt x="12543" y="734"/>
                  </a:cubicBezTo>
                  <a:cubicBezTo>
                    <a:pt x="13110" y="901"/>
                    <a:pt x="13511" y="1368"/>
                    <a:pt x="14011" y="1601"/>
                  </a:cubicBezTo>
                  <a:cubicBezTo>
                    <a:pt x="14236" y="1723"/>
                    <a:pt x="14488" y="1781"/>
                    <a:pt x="14744" y="1781"/>
                  </a:cubicBezTo>
                  <a:cubicBezTo>
                    <a:pt x="14981" y="1781"/>
                    <a:pt x="15221" y="1731"/>
                    <a:pt x="15445" y="1635"/>
                  </a:cubicBezTo>
                  <a:cubicBezTo>
                    <a:pt x="15779" y="1468"/>
                    <a:pt x="16079" y="1234"/>
                    <a:pt x="16279" y="901"/>
                  </a:cubicBezTo>
                  <a:cubicBezTo>
                    <a:pt x="16379" y="701"/>
                    <a:pt x="16479" y="501"/>
                    <a:pt x="16513" y="267"/>
                  </a:cubicBezTo>
                  <a:cubicBezTo>
                    <a:pt x="16513" y="167"/>
                    <a:pt x="16513" y="100"/>
                    <a:pt x="165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6323639" y="4100937"/>
              <a:ext cx="272938" cy="125391"/>
            </a:xfrm>
            <a:custGeom>
              <a:avLst/>
              <a:gdLst/>
              <a:ahLst/>
              <a:cxnLst/>
              <a:rect l="l" t="t" r="r" b="b"/>
              <a:pathLst>
                <a:path w="13243" h="6084" extrusionOk="0">
                  <a:moveTo>
                    <a:pt x="12937" y="0"/>
                  </a:moveTo>
                  <a:cubicBezTo>
                    <a:pt x="12828" y="0"/>
                    <a:pt x="12709" y="38"/>
                    <a:pt x="12609" y="113"/>
                  </a:cubicBezTo>
                  <a:cubicBezTo>
                    <a:pt x="12409" y="280"/>
                    <a:pt x="12242" y="480"/>
                    <a:pt x="12175" y="713"/>
                  </a:cubicBezTo>
                  <a:cubicBezTo>
                    <a:pt x="12075" y="1014"/>
                    <a:pt x="12042" y="1380"/>
                    <a:pt x="12109" y="1681"/>
                  </a:cubicBezTo>
                  <a:cubicBezTo>
                    <a:pt x="12142" y="2081"/>
                    <a:pt x="12109" y="2448"/>
                    <a:pt x="12009" y="2815"/>
                  </a:cubicBezTo>
                  <a:cubicBezTo>
                    <a:pt x="11790" y="3190"/>
                    <a:pt x="11425" y="3418"/>
                    <a:pt x="11023" y="3418"/>
                  </a:cubicBezTo>
                  <a:cubicBezTo>
                    <a:pt x="10996" y="3418"/>
                    <a:pt x="10969" y="3417"/>
                    <a:pt x="10941" y="3415"/>
                  </a:cubicBezTo>
                  <a:cubicBezTo>
                    <a:pt x="10441" y="3382"/>
                    <a:pt x="9941" y="3182"/>
                    <a:pt x="9640" y="2781"/>
                  </a:cubicBezTo>
                  <a:cubicBezTo>
                    <a:pt x="9273" y="2348"/>
                    <a:pt x="8973" y="1881"/>
                    <a:pt x="8773" y="1380"/>
                  </a:cubicBezTo>
                  <a:lnTo>
                    <a:pt x="8740" y="1314"/>
                  </a:lnTo>
                  <a:lnTo>
                    <a:pt x="8706" y="1314"/>
                  </a:lnTo>
                  <a:cubicBezTo>
                    <a:pt x="8673" y="1312"/>
                    <a:pt x="8639" y="1311"/>
                    <a:pt x="8606" y="1311"/>
                  </a:cubicBezTo>
                  <a:cubicBezTo>
                    <a:pt x="8106" y="1311"/>
                    <a:pt x="7620" y="1541"/>
                    <a:pt x="7339" y="1948"/>
                  </a:cubicBezTo>
                  <a:cubicBezTo>
                    <a:pt x="7038" y="2381"/>
                    <a:pt x="6872" y="2915"/>
                    <a:pt x="6838" y="3449"/>
                  </a:cubicBezTo>
                  <a:cubicBezTo>
                    <a:pt x="6772" y="3816"/>
                    <a:pt x="6705" y="4182"/>
                    <a:pt x="6638" y="4549"/>
                  </a:cubicBezTo>
                  <a:cubicBezTo>
                    <a:pt x="6538" y="4883"/>
                    <a:pt x="6371" y="5183"/>
                    <a:pt x="6138" y="5450"/>
                  </a:cubicBezTo>
                  <a:cubicBezTo>
                    <a:pt x="5938" y="5717"/>
                    <a:pt x="5604" y="5850"/>
                    <a:pt x="5304" y="5884"/>
                  </a:cubicBezTo>
                  <a:cubicBezTo>
                    <a:pt x="4970" y="5850"/>
                    <a:pt x="4670" y="5717"/>
                    <a:pt x="4437" y="5517"/>
                  </a:cubicBezTo>
                  <a:cubicBezTo>
                    <a:pt x="3936" y="5083"/>
                    <a:pt x="3669" y="4516"/>
                    <a:pt x="3269" y="4049"/>
                  </a:cubicBezTo>
                  <a:cubicBezTo>
                    <a:pt x="3102" y="3816"/>
                    <a:pt x="2869" y="3615"/>
                    <a:pt x="2635" y="3449"/>
                  </a:cubicBezTo>
                  <a:cubicBezTo>
                    <a:pt x="2368" y="3315"/>
                    <a:pt x="2102" y="3248"/>
                    <a:pt x="1835" y="3248"/>
                  </a:cubicBezTo>
                  <a:cubicBezTo>
                    <a:pt x="1791" y="3245"/>
                    <a:pt x="1747" y="3243"/>
                    <a:pt x="1703" y="3243"/>
                  </a:cubicBezTo>
                  <a:cubicBezTo>
                    <a:pt x="891" y="3243"/>
                    <a:pt x="192" y="3825"/>
                    <a:pt x="33" y="4616"/>
                  </a:cubicBezTo>
                  <a:cubicBezTo>
                    <a:pt x="0" y="4816"/>
                    <a:pt x="0" y="5050"/>
                    <a:pt x="33" y="5283"/>
                  </a:cubicBezTo>
                  <a:cubicBezTo>
                    <a:pt x="33" y="5317"/>
                    <a:pt x="67" y="5383"/>
                    <a:pt x="67" y="5450"/>
                  </a:cubicBezTo>
                  <a:lnTo>
                    <a:pt x="100" y="5483"/>
                  </a:lnTo>
                  <a:cubicBezTo>
                    <a:pt x="67" y="5217"/>
                    <a:pt x="67" y="4916"/>
                    <a:pt x="134" y="4649"/>
                  </a:cubicBezTo>
                  <a:cubicBezTo>
                    <a:pt x="234" y="4316"/>
                    <a:pt x="400" y="4049"/>
                    <a:pt x="634" y="3816"/>
                  </a:cubicBezTo>
                  <a:cubicBezTo>
                    <a:pt x="934" y="3545"/>
                    <a:pt x="1315" y="3410"/>
                    <a:pt x="1705" y="3410"/>
                  </a:cubicBezTo>
                  <a:cubicBezTo>
                    <a:pt x="1748" y="3410"/>
                    <a:pt x="1791" y="3412"/>
                    <a:pt x="1835" y="3415"/>
                  </a:cubicBezTo>
                  <a:cubicBezTo>
                    <a:pt x="2368" y="3449"/>
                    <a:pt x="2869" y="3715"/>
                    <a:pt x="3169" y="4149"/>
                  </a:cubicBezTo>
                  <a:cubicBezTo>
                    <a:pt x="3536" y="4616"/>
                    <a:pt x="3803" y="5217"/>
                    <a:pt x="4337" y="5650"/>
                  </a:cubicBezTo>
                  <a:cubicBezTo>
                    <a:pt x="4603" y="5917"/>
                    <a:pt x="4937" y="6050"/>
                    <a:pt x="5304" y="6084"/>
                  </a:cubicBezTo>
                  <a:cubicBezTo>
                    <a:pt x="5704" y="6084"/>
                    <a:pt x="6071" y="5884"/>
                    <a:pt x="6305" y="5617"/>
                  </a:cubicBezTo>
                  <a:cubicBezTo>
                    <a:pt x="6571" y="5317"/>
                    <a:pt x="6772" y="4983"/>
                    <a:pt x="6872" y="4616"/>
                  </a:cubicBezTo>
                  <a:cubicBezTo>
                    <a:pt x="6938" y="4216"/>
                    <a:pt x="7005" y="3849"/>
                    <a:pt x="7072" y="3482"/>
                  </a:cubicBezTo>
                  <a:cubicBezTo>
                    <a:pt x="7105" y="2982"/>
                    <a:pt x="7272" y="2515"/>
                    <a:pt x="7539" y="2114"/>
                  </a:cubicBezTo>
                  <a:cubicBezTo>
                    <a:pt x="7756" y="1743"/>
                    <a:pt x="8173" y="1544"/>
                    <a:pt x="8579" y="1544"/>
                  </a:cubicBezTo>
                  <a:cubicBezTo>
                    <a:pt x="8598" y="1544"/>
                    <a:pt x="8616" y="1544"/>
                    <a:pt x="8635" y="1545"/>
                  </a:cubicBezTo>
                  <a:lnTo>
                    <a:pt x="8635" y="1545"/>
                  </a:lnTo>
                  <a:cubicBezTo>
                    <a:pt x="8864" y="2052"/>
                    <a:pt x="9155" y="2500"/>
                    <a:pt x="9507" y="2948"/>
                  </a:cubicBezTo>
                  <a:cubicBezTo>
                    <a:pt x="9874" y="3349"/>
                    <a:pt x="10408" y="3582"/>
                    <a:pt x="10941" y="3615"/>
                  </a:cubicBezTo>
                  <a:cubicBezTo>
                    <a:pt x="11442" y="3615"/>
                    <a:pt x="11909" y="3349"/>
                    <a:pt x="12142" y="2915"/>
                  </a:cubicBezTo>
                  <a:cubicBezTo>
                    <a:pt x="12276" y="2515"/>
                    <a:pt x="12309" y="2114"/>
                    <a:pt x="12242" y="1714"/>
                  </a:cubicBezTo>
                  <a:cubicBezTo>
                    <a:pt x="12175" y="1380"/>
                    <a:pt x="12209" y="1080"/>
                    <a:pt x="12276" y="780"/>
                  </a:cubicBezTo>
                  <a:cubicBezTo>
                    <a:pt x="12342" y="547"/>
                    <a:pt x="12476" y="346"/>
                    <a:pt x="12676" y="213"/>
                  </a:cubicBezTo>
                  <a:cubicBezTo>
                    <a:pt x="12758" y="131"/>
                    <a:pt x="12886" y="71"/>
                    <a:pt x="13003" y="71"/>
                  </a:cubicBezTo>
                  <a:cubicBezTo>
                    <a:pt x="13028" y="71"/>
                    <a:pt x="13052" y="74"/>
                    <a:pt x="13076" y="80"/>
                  </a:cubicBezTo>
                  <a:lnTo>
                    <a:pt x="13243" y="80"/>
                  </a:lnTo>
                  <a:cubicBezTo>
                    <a:pt x="13176" y="46"/>
                    <a:pt x="13109" y="13"/>
                    <a:pt x="13043" y="13"/>
                  </a:cubicBezTo>
                  <a:cubicBezTo>
                    <a:pt x="13009" y="4"/>
                    <a:pt x="12974" y="0"/>
                    <a:pt x="1293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7369308" y="4066539"/>
              <a:ext cx="270197" cy="119930"/>
            </a:xfrm>
            <a:custGeom>
              <a:avLst/>
              <a:gdLst/>
              <a:ahLst/>
              <a:cxnLst/>
              <a:rect l="l" t="t" r="r" b="b"/>
              <a:pathLst>
                <a:path w="13110" h="5819" extrusionOk="0">
                  <a:moveTo>
                    <a:pt x="13044" y="0"/>
                  </a:moveTo>
                  <a:cubicBezTo>
                    <a:pt x="12987" y="0"/>
                    <a:pt x="12923" y="24"/>
                    <a:pt x="12876" y="47"/>
                  </a:cubicBezTo>
                  <a:cubicBezTo>
                    <a:pt x="12643" y="114"/>
                    <a:pt x="12476" y="214"/>
                    <a:pt x="12342" y="414"/>
                  </a:cubicBezTo>
                  <a:cubicBezTo>
                    <a:pt x="12142" y="681"/>
                    <a:pt x="12009" y="1015"/>
                    <a:pt x="11909" y="1348"/>
                  </a:cubicBezTo>
                  <a:cubicBezTo>
                    <a:pt x="11842" y="1749"/>
                    <a:pt x="11709" y="2182"/>
                    <a:pt x="11542" y="2582"/>
                  </a:cubicBezTo>
                  <a:cubicBezTo>
                    <a:pt x="11442" y="2816"/>
                    <a:pt x="11275" y="2983"/>
                    <a:pt x="11075" y="3116"/>
                  </a:cubicBezTo>
                  <a:cubicBezTo>
                    <a:pt x="10958" y="3166"/>
                    <a:pt x="10833" y="3191"/>
                    <a:pt x="10708" y="3191"/>
                  </a:cubicBezTo>
                  <a:cubicBezTo>
                    <a:pt x="10583" y="3191"/>
                    <a:pt x="10458" y="3166"/>
                    <a:pt x="10341" y="3116"/>
                  </a:cubicBezTo>
                  <a:cubicBezTo>
                    <a:pt x="10108" y="2983"/>
                    <a:pt x="9907" y="2783"/>
                    <a:pt x="9774" y="2516"/>
                  </a:cubicBezTo>
                  <a:cubicBezTo>
                    <a:pt x="9607" y="2249"/>
                    <a:pt x="9474" y="1982"/>
                    <a:pt x="9340" y="1682"/>
                  </a:cubicBezTo>
                  <a:cubicBezTo>
                    <a:pt x="9207" y="1382"/>
                    <a:pt x="9007" y="1081"/>
                    <a:pt x="8773" y="848"/>
                  </a:cubicBezTo>
                  <a:cubicBezTo>
                    <a:pt x="8552" y="598"/>
                    <a:pt x="8261" y="464"/>
                    <a:pt x="7939" y="464"/>
                  </a:cubicBezTo>
                  <a:cubicBezTo>
                    <a:pt x="7874" y="464"/>
                    <a:pt x="7807" y="470"/>
                    <a:pt x="7739" y="481"/>
                  </a:cubicBezTo>
                  <a:cubicBezTo>
                    <a:pt x="7539" y="514"/>
                    <a:pt x="7372" y="614"/>
                    <a:pt x="7239" y="781"/>
                  </a:cubicBezTo>
                  <a:cubicBezTo>
                    <a:pt x="7139" y="948"/>
                    <a:pt x="7039" y="1148"/>
                    <a:pt x="7005" y="1348"/>
                  </a:cubicBezTo>
                  <a:cubicBezTo>
                    <a:pt x="6972" y="1715"/>
                    <a:pt x="6939" y="2082"/>
                    <a:pt x="6939" y="2449"/>
                  </a:cubicBezTo>
                  <a:cubicBezTo>
                    <a:pt x="6972" y="3183"/>
                    <a:pt x="6738" y="3850"/>
                    <a:pt x="6238" y="4384"/>
                  </a:cubicBezTo>
                  <a:cubicBezTo>
                    <a:pt x="5924" y="4746"/>
                    <a:pt x="5488" y="4933"/>
                    <a:pt x="5031" y="4933"/>
                  </a:cubicBezTo>
                  <a:cubicBezTo>
                    <a:pt x="4856" y="4933"/>
                    <a:pt x="4679" y="4906"/>
                    <a:pt x="4504" y="4851"/>
                  </a:cubicBezTo>
                  <a:cubicBezTo>
                    <a:pt x="3936" y="4584"/>
                    <a:pt x="3536" y="4084"/>
                    <a:pt x="3103" y="3717"/>
                  </a:cubicBezTo>
                  <a:cubicBezTo>
                    <a:pt x="2902" y="3516"/>
                    <a:pt x="2636" y="3350"/>
                    <a:pt x="2369" y="3250"/>
                  </a:cubicBezTo>
                  <a:cubicBezTo>
                    <a:pt x="2222" y="3195"/>
                    <a:pt x="2075" y="3170"/>
                    <a:pt x="1928" y="3170"/>
                  </a:cubicBezTo>
                  <a:cubicBezTo>
                    <a:pt x="1808" y="3170"/>
                    <a:pt x="1688" y="3186"/>
                    <a:pt x="1568" y="3216"/>
                  </a:cubicBezTo>
                  <a:cubicBezTo>
                    <a:pt x="1134" y="3350"/>
                    <a:pt x="734" y="3650"/>
                    <a:pt x="501" y="4050"/>
                  </a:cubicBezTo>
                  <a:cubicBezTo>
                    <a:pt x="334" y="4350"/>
                    <a:pt x="200" y="4651"/>
                    <a:pt x="134" y="4984"/>
                  </a:cubicBezTo>
                  <a:cubicBezTo>
                    <a:pt x="67" y="5251"/>
                    <a:pt x="34" y="5485"/>
                    <a:pt x="34" y="5618"/>
                  </a:cubicBezTo>
                  <a:cubicBezTo>
                    <a:pt x="0" y="5685"/>
                    <a:pt x="0" y="5751"/>
                    <a:pt x="34" y="5818"/>
                  </a:cubicBezTo>
                  <a:cubicBezTo>
                    <a:pt x="34" y="5818"/>
                    <a:pt x="100" y="5518"/>
                    <a:pt x="234" y="4984"/>
                  </a:cubicBezTo>
                  <a:cubicBezTo>
                    <a:pt x="334" y="4684"/>
                    <a:pt x="467" y="4384"/>
                    <a:pt x="634" y="4117"/>
                  </a:cubicBezTo>
                  <a:cubicBezTo>
                    <a:pt x="868" y="3750"/>
                    <a:pt x="1201" y="3483"/>
                    <a:pt x="1601" y="3350"/>
                  </a:cubicBezTo>
                  <a:cubicBezTo>
                    <a:pt x="1694" y="3332"/>
                    <a:pt x="1787" y="3324"/>
                    <a:pt x="1878" y="3324"/>
                  </a:cubicBezTo>
                  <a:cubicBezTo>
                    <a:pt x="2314" y="3324"/>
                    <a:pt x="2727" y="3513"/>
                    <a:pt x="3002" y="3817"/>
                  </a:cubicBezTo>
                  <a:cubicBezTo>
                    <a:pt x="3436" y="4184"/>
                    <a:pt x="3803" y="4717"/>
                    <a:pt x="4437" y="5018"/>
                  </a:cubicBezTo>
                  <a:cubicBezTo>
                    <a:pt x="4646" y="5097"/>
                    <a:pt x="4864" y="5135"/>
                    <a:pt x="5080" y="5135"/>
                  </a:cubicBezTo>
                  <a:cubicBezTo>
                    <a:pt x="5588" y="5135"/>
                    <a:pt x="6087" y="4925"/>
                    <a:pt x="6438" y="4551"/>
                  </a:cubicBezTo>
                  <a:cubicBezTo>
                    <a:pt x="6939" y="3950"/>
                    <a:pt x="7205" y="3216"/>
                    <a:pt x="7172" y="2449"/>
                  </a:cubicBezTo>
                  <a:cubicBezTo>
                    <a:pt x="7172" y="2082"/>
                    <a:pt x="7172" y="1715"/>
                    <a:pt x="7239" y="1382"/>
                  </a:cubicBezTo>
                  <a:cubicBezTo>
                    <a:pt x="7272" y="1048"/>
                    <a:pt x="7506" y="748"/>
                    <a:pt x="7806" y="681"/>
                  </a:cubicBezTo>
                  <a:cubicBezTo>
                    <a:pt x="7858" y="669"/>
                    <a:pt x="7912" y="664"/>
                    <a:pt x="7965" y="664"/>
                  </a:cubicBezTo>
                  <a:cubicBezTo>
                    <a:pt x="8218" y="664"/>
                    <a:pt x="8475" y="789"/>
                    <a:pt x="8640" y="981"/>
                  </a:cubicBezTo>
                  <a:cubicBezTo>
                    <a:pt x="8873" y="1215"/>
                    <a:pt x="9040" y="1482"/>
                    <a:pt x="9174" y="1782"/>
                  </a:cubicBezTo>
                  <a:cubicBezTo>
                    <a:pt x="9307" y="2082"/>
                    <a:pt x="9440" y="2349"/>
                    <a:pt x="9607" y="2616"/>
                  </a:cubicBezTo>
                  <a:cubicBezTo>
                    <a:pt x="9774" y="2883"/>
                    <a:pt x="10007" y="3116"/>
                    <a:pt x="10308" y="3250"/>
                  </a:cubicBezTo>
                  <a:cubicBezTo>
                    <a:pt x="10441" y="3316"/>
                    <a:pt x="10591" y="3350"/>
                    <a:pt x="10741" y="3350"/>
                  </a:cubicBezTo>
                  <a:cubicBezTo>
                    <a:pt x="10891" y="3350"/>
                    <a:pt x="11042" y="3316"/>
                    <a:pt x="11175" y="3250"/>
                  </a:cubicBezTo>
                  <a:cubicBezTo>
                    <a:pt x="11408" y="3083"/>
                    <a:pt x="11609" y="2883"/>
                    <a:pt x="11709" y="2616"/>
                  </a:cubicBezTo>
                  <a:cubicBezTo>
                    <a:pt x="11875" y="2216"/>
                    <a:pt x="12009" y="1782"/>
                    <a:pt x="12076" y="1348"/>
                  </a:cubicBezTo>
                  <a:cubicBezTo>
                    <a:pt x="12142" y="1015"/>
                    <a:pt x="12242" y="714"/>
                    <a:pt x="12443" y="448"/>
                  </a:cubicBezTo>
                  <a:cubicBezTo>
                    <a:pt x="12543" y="247"/>
                    <a:pt x="12709" y="114"/>
                    <a:pt x="12910" y="47"/>
                  </a:cubicBezTo>
                  <a:cubicBezTo>
                    <a:pt x="13043" y="14"/>
                    <a:pt x="13110" y="14"/>
                    <a:pt x="13110" y="14"/>
                  </a:cubicBezTo>
                  <a:cubicBezTo>
                    <a:pt x="13090" y="4"/>
                    <a:pt x="13068" y="0"/>
                    <a:pt x="1304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7354860" y="3864685"/>
              <a:ext cx="239962" cy="88623"/>
            </a:xfrm>
            <a:custGeom>
              <a:avLst/>
              <a:gdLst/>
              <a:ahLst/>
              <a:cxnLst/>
              <a:rect l="l" t="t" r="r" b="b"/>
              <a:pathLst>
                <a:path w="11643" h="4300" extrusionOk="0">
                  <a:moveTo>
                    <a:pt x="11642" y="1"/>
                  </a:moveTo>
                  <a:cubicBezTo>
                    <a:pt x="11509" y="168"/>
                    <a:pt x="11376" y="335"/>
                    <a:pt x="11242" y="501"/>
                  </a:cubicBezTo>
                  <a:cubicBezTo>
                    <a:pt x="11075" y="735"/>
                    <a:pt x="10909" y="902"/>
                    <a:pt x="10742" y="1068"/>
                  </a:cubicBezTo>
                  <a:cubicBezTo>
                    <a:pt x="10508" y="1302"/>
                    <a:pt x="10208" y="1469"/>
                    <a:pt x="9908" y="1569"/>
                  </a:cubicBezTo>
                  <a:cubicBezTo>
                    <a:pt x="9778" y="1616"/>
                    <a:pt x="9640" y="1638"/>
                    <a:pt x="9500" y="1638"/>
                  </a:cubicBezTo>
                  <a:cubicBezTo>
                    <a:pt x="9246" y="1638"/>
                    <a:pt x="8989" y="1565"/>
                    <a:pt x="8774" y="1435"/>
                  </a:cubicBezTo>
                  <a:cubicBezTo>
                    <a:pt x="8407" y="1235"/>
                    <a:pt x="8240" y="768"/>
                    <a:pt x="7806" y="435"/>
                  </a:cubicBezTo>
                  <a:cubicBezTo>
                    <a:pt x="7640" y="330"/>
                    <a:pt x="7460" y="278"/>
                    <a:pt x="7283" y="278"/>
                  </a:cubicBezTo>
                  <a:cubicBezTo>
                    <a:pt x="7177" y="278"/>
                    <a:pt x="7073" y="297"/>
                    <a:pt x="6972" y="335"/>
                  </a:cubicBezTo>
                  <a:cubicBezTo>
                    <a:pt x="6706" y="468"/>
                    <a:pt x="6505" y="701"/>
                    <a:pt x="6372" y="968"/>
                  </a:cubicBezTo>
                  <a:cubicBezTo>
                    <a:pt x="6239" y="1235"/>
                    <a:pt x="6172" y="1502"/>
                    <a:pt x="6139" y="1802"/>
                  </a:cubicBezTo>
                  <a:lnTo>
                    <a:pt x="6139" y="2636"/>
                  </a:lnTo>
                  <a:cubicBezTo>
                    <a:pt x="6139" y="2936"/>
                    <a:pt x="6105" y="3203"/>
                    <a:pt x="6005" y="3437"/>
                  </a:cubicBezTo>
                  <a:cubicBezTo>
                    <a:pt x="5905" y="3670"/>
                    <a:pt x="5738" y="3870"/>
                    <a:pt x="5505" y="3970"/>
                  </a:cubicBezTo>
                  <a:cubicBezTo>
                    <a:pt x="5298" y="4059"/>
                    <a:pt x="5078" y="4102"/>
                    <a:pt x="4860" y="4102"/>
                  </a:cubicBezTo>
                  <a:cubicBezTo>
                    <a:pt x="4585" y="4102"/>
                    <a:pt x="4312" y="4034"/>
                    <a:pt x="4070" y="3904"/>
                  </a:cubicBezTo>
                  <a:cubicBezTo>
                    <a:pt x="3637" y="3704"/>
                    <a:pt x="3270" y="3437"/>
                    <a:pt x="2903" y="3137"/>
                  </a:cubicBezTo>
                  <a:cubicBezTo>
                    <a:pt x="2569" y="2903"/>
                    <a:pt x="2169" y="2703"/>
                    <a:pt x="1769" y="2569"/>
                  </a:cubicBezTo>
                  <a:cubicBezTo>
                    <a:pt x="1644" y="2532"/>
                    <a:pt x="1514" y="2513"/>
                    <a:pt x="1383" y="2513"/>
                  </a:cubicBezTo>
                  <a:cubicBezTo>
                    <a:pt x="1165" y="2513"/>
                    <a:pt x="943" y="2565"/>
                    <a:pt x="735" y="2670"/>
                  </a:cubicBezTo>
                  <a:cubicBezTo>
                    <a:pt x="468" y="2770"/>
                    <a:pt x="268" y="2936"/>
                    <a:pt x="134" y="3170"/>
                  </a:cubicBezTo>
                  <a:cubicBezTo>
                    <a:pt x="34" y="3303"/>
                    <a:pt x="1" y="3470"/>
                    <a:pt x="1" y="3637"/>
                  </a:cubicBezTo>
                  <a:cubicBezTo>
                    <a:pt x="34" y="3770"/>
                    <a:pt x="68" y="3804"/>
                    <a:pt x="68" y="3804"/>
                  </a:cubicBezTo>
                  <a:cubicBezTo>
                    <a:pt x="34" y="3604"/>
                    <a:pt x="101" y="3403"/>
                    <a:pt x="201" y="3203"/>
                  </a:cubicBezTo>
                  <a:cubicBezTo>
                    <a:pt x="334" y="3003"/>
                    <a:pt x="535" y="2870"/>
                    <a:pt x="768" y="2770"/>
                  </a:cubicBezTo>
                  <a:cubicBezTo>
                    <a:pt x="944" y="2691"/>
                    <a:pt x="1143" y="2659"/>
                    <a:pt x="1337" y="2659"/>
                  </a:cubicBezTo>
                  <a:cubicBezTo>
                    <a:pt x="1475" y="2659"/>
                    <a:pt x="1611" y="2675"/>
                    <a:pt x="1735" y="2703"/>
                  </a:cubicBezTo>
                  <a:cubicBezTo>
                    <a:pt x="2102" y="2836"/>
                    <a:pt x="2469" y="3036"/>
                    <a:pt x="2803" y="3303"/>
                  </a:cubicBezTo>
                  <a:cubicBezTo>
                    <a:pt x="3170" y="3604"/>
                    <a:pt x="3570" y="3870"/>
                    <a:pt x="4004" y="4071"/>
                  </a:cubicBezTo>
                  <a:cubicBezTo>
                    <a:pt x="4271" y="4223"/>
                    <a:pt x="4581" y="4299"/>
                    <a:pt x="4898" y="4299"/>
                  </a:cubicBezTo>
                  <a:cubicBezTo>
                    <a:pt x="5135" y="4299"/>
                    <a:pt x="5376" y="4256"/>
                    <a:pt x="5605" y="4171"/>
                  </a:cubicBezTo>
                  <a:cubicBezTo>
                    <a:pt x="5872" y="4037"/>
                    <a:pt x="6072" y="3804"/>
                    <a:pt x="6205" y="3537"/>
                  </a:cubicBezTo>
                  <a:cubicBezTo>
                    <a:pt x="6305" y="3270"/>
                    <a:pt x="6372" y="2970"/>
                    <a:pt x="6372" y="2670"/>
                  </a:cubicBezTo>
                  <a:lnTo>
                    <a:pt x="6372" y="1802"/>
                  </a:lnTo>
                  <a:cubicBezTo>
                    <a:pt x="6372" y="1535"/>
                    <a:pt x="6439" y="1302"/>
                    <a:pt x="6572" y="1035"/>
                  </a:cubicBezTo>
                  <a:cubicBezTo>
                    <a:pt x="6672" y="835"/>
                    <a:pt x="6839" y="635"/>
                    <a:pt x="7039" y="535"/>
                  </a:cubicBezTo>
                  <a:cubicBezTo>
                    <a:pt x="7118" y="495"/>
                    <a:pt x="7207" y="476"/>
                    <a:pt x="7297" y="476"/>
                  </a:cubicBezTo>
                  <a:cubicBezTo>
                    <a:pt x="7434" y="476"/>
                    <a:pt x="7572" y="521"/>
                    <a:pt x="7673" y="601"/>
                  </a:cubicBezTo>
                  <a:cubicBezTo>
                    <a:pt x="8040" y="868"/>
                    <a:pt x="8273" y="1335"/>
                    <a:pt x="8674" y="1602"/>
                  </a:cubicBezTo>
                  <a:cubicBezTo>
                    <a:pt x="8894" y="1722"/>
                    <a:pt x="9150" y="1782"/>
                    <a:pt x="9413" y="1782"/>
                  </a:cubicBezTo>
                  <a:cubicBezTo>
                    <a:pt x="9589" y="1782"/>
                    <a:pt x="9768" y="1756"/>
                    <a:pt x="9941" y="1702"/>
                  </a:cubicBezTo>
                  <a:cubicBezTo>
                    <a:pt x="10275" y="1602"/>
                    <a:pt x="10575" y="1402"/>
                    <a:pt x="10809" y="1168"/>
                  </a:cubicBezTo>
                  <a:cubicBezTo>
                    <a:pt x="11009" y="968"/>
                    <a:pt x="11175" y="768"/>
                    <a:pt x="11309" y="568"/>
                  </a:cubicBezTo>
                  <a:cubicBezTo>
                    <a:pt x="11442" y="368"/>
                    <a:pt x="11509" y="234"/>
                    <a:pt x="11576" y="134"/>
                  </a:cubicBezTo>
                  <a:cubicBezTo>
                    <a:pt x="11609" y="101"/>
                    <a:pt x="11642" y="34"/>
                    <a:pt x="1164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6894928" y="4339024"/>
              <a:ext cx="480584" cy="115663"/>
            </a:xfrm>
            <a:custGeom>
              <a:avLst/>
              <a:gdLst/>
              <a:ahLst/>
              <a:cxnLst/>
              <a:rect l="l" t="t" r="r" b="b"/>
              <a:pathLst>
                <a:path w="23318" h="5612" extrusionOk="0">
                  <a:moveTo>
                    <a:pt x="19565" y="1"/>
                  </a:moveTo>
                  <a:cubicBezTo>
                    <a:pt x="19412" y="1"/>
                    <a:pt x="19260" y="25"/>
                    <a:pt x="19115" y="69"/>
                  </a:cubicBezTo>
                  <a:cubicBezTo>
                    <a:pt x="18748" y="236"/>
                    <a:pt x="18447" y="503"/>
                    <a:pt x="18247" y="870"/>
                  </a:cubicBezTo>
                  <a:cubicBezTo>
                    <a:pt x="18014" y="1203"/>
                    <a:pt x="17847" y="1570"/>
                    <a:pt x="17680" y="1971"/>
                  </a:cubicBezTo>
                  <a:cubicBezTo>
                    <a:pt x="17513" y="2371"/>
                    <a:pt x="17313" y="2738"/>
                    <a:pt x="17046" y="3105"/>
                  </a:cubicBezTo>
                  <a:cubicBezTo>
                    <a:pt x="16828" y="3417"/>
                    <a:pt x="16434" y="3642"/>
                    <a:pt x="16029" y="3642"/>
                  </a:cubicBezTo>
                  <a:cubicBezTo>
                    <a:pt x="16001" y="3642"/>
                    <a:pt x="15973" y="3640"/>
                    <a:pt x="15946" y="3638"/>
                  </a:cubicBezTo>
                  <a:cubicBezTo>
                    <a:pt x="15479" y="3572"/>
                    <a:pt x="15078" y="3338"/>
                    <a:pt x="14811" y="2938"/>
                  </a:cubicBezTo>
                  <a:cubicBezTo>
                    <a:pt x="14511" y="2538"/>
                    <a:pt x="14244" y="2104"/>
                    <a:pt x="13944" y="1670"/>
                  </a:cubicBezTo>
                  <a:cubicBezTo>
                    <a:pt x="13611" y="1237"/>
                    <a:pt x="13177" y="870"/>
                    <a:pt x="12643" y="703"/>
                  </a:cubicBezTo>
                  <a:cubicBezTo>
                    <a:pt x="12497" y="668"/>
                    <a:pt x="12348" y="652"/>
                    <a:pt x="12200" y="652"/>
                  </a:cubicBezTo>
                  <a:cubicBezTo>
                    <a:pt x="11775" y="652"/>
                    <a:pt x="11355" y="789"/>
                    <a:pt x="11009" y="1037"/>
                  </a:cubicBezTo>
                  <a:cubicBezTo>
                    <a:pt x="10542" y="1337"/>
                    <a:pt x="10141" y="1737"/>
                    <a:pt x="9875" y="2237"/>
                  </a:cubicBezTo>
                  <a:cubicBezTo>
                    <a:pt x="9574" y="2704"/>
                    <a:pt x="9341" y="3171"/>
                    <a:pt x="9074" y="3605"/>
                  </a:cubicBezTo>
                  <a:cubicBezTo>
                    <a:pt x="8841" y="4039"/>
                    <a:pt x="8540" y="4439"/>
                    <a:pt x="8173" y="4773"/>
                  </a:cubicBezTo>
                  <a:cubicBezTo>
                    <a:pt x="7840" y="5106"/>
                    <a:pt x="7406" y="5306"/>
                    <a:pt x="6906" y="5406"/>
                  </a:cubicBezTo>
                  <a:cubicBezTo>
                    <a:pt x="6862" y="5410"/>
                    <a:pt x="6818" y="5411"/>
                    <a:pt x="6775" y="5411"/>
                  </a:cubicBezTo>
                  <a:cubicBezTo>
                    <a:pt x="6386" y="5411"/>
                    <a:pt x="6005" y="5279"/>
                    <a:pt x="5705" y="5039"/>
                  </a:cubicBezTo>
                  <a:cubicBezTo>
                    <a:pt x="5371" y="4739"/>
                    <a:pt x="5071" y="4439"/>
                    <a:pt x="4838" y="4072"/>
                  </a:cubicBezTo>
                  <a:cubicBezTo>
                    <a:pt x="4371" y="3405"/>
                    <a:pt x="3904" y="2704"/>
                    <a:pt x="3270" y="2304"/>
                  </a:cubicBezTo>
                  <a:cubicBezTo>
                    <a:pt x="2970" y="2104"/>
                    <a:pt x="2603" y="2004"/>
                    <a:pt x="2269" y="2004"/>
                  </a:cubicBezTo>
                  <a:cubicBezTo>
                    <a:pt x="1936" y="2004"/>
                    <a:pt x="1635" y="2104"/>
                    <a:pt x="1335" y="2237"/>
                  </a:cubicBezTo>
                  <a:cubicBezTo>
                    <a:pt x="902" y="2438"/>
                    <a:pt x="501" y="2804"/>
                    <a:pt x="268" y="3238"/>
                  </a:cubicBezTo>
                  <a:cubicBezTo>
                    <a:pt x="101" y="3505"/>
                    <a:pt x="34" y="3805"/>
                    <a:pt x="1" y="4139"/>
                  </a:cubicBezTo>
                  <a:cubicBezTo>
                    <a:pt x="1" y="4205"/>
                    <a:pt x="34" y="4306"/>
                    <a:pt x="34" y="4372"/>
                  </a:cubicBezTo>
                  <a:cubicBezTo>
                    <a:pt x="34" y="4286"/>
                    <a:pt x="34" y="4212"/>
                    <a:pt x="34" y="4139"/>
                  </a:cubicBezTo>
                  <a:cubicBezTo>
                    <a:pt x="68" y="3839"/>
                    <a:pt x="168" y="3538"/>
                    <a:pt x="301" y="3271"/>
                  </a:cubicBezTo>
                  <a:cubicBezTo>
                    <a:pt x="568" y="2871"/>
                    <a:pt x="935" y="2538"/>
                    <a:pt x="1369" y="2337"/>
                  </a:cubicBezTo>
                  <a:cubicBezTo>
                    <a:pt x="1635" y="2204"/>
                    <a:pt x="1936" y="2137"/>
                    <a:pt x="2236" y="2137"/>
                  </a:cubicBezTo>
                  <a:cubicBezTo>
                    <a:pt x="2569" y="2137"/>
                    <a:pt x="2903" y="2237"/>
                    <a:pt x="3170" y="2438"/>
                  </a:cubicBezTo>
                  <a:cubicBezTo>
                    <a:pt x="3770" y="2804"/>
                    <a:pt x="4171" y="3472"/>
                    <a:pt x="4671" y="4172"/>
                  </a:cubicBezTo>
                  <a:cubicBezTo>
                    <a:pt x="4904" y="4539"/>
                    <a:pt x="5205" y="4906"/>
                    <a:pt x="5572" y="5173"/>
                  </a:cubicBezTo>
                  <a:cubicBezTo>
                    <a:pt x="5902" y="5473"/>
                    <a:pt x="6341" y="5611"/>
                    <a:pt x="6791" y="5611"/>
                  </a:cubicBezTo>
                  <a:cubicBezTo>
                    <a:pt x="6840" y="5611"/>
                    <a:pt x="6890" y="5610"/>
                    <a:pt x="6939" y="5606"/>
                  </a:cubicBezTo>
                  <a:cubicBezTo>
                    <a:pt x="7440" y="5506"/>
                    <a:pt x="7907" y="5306"/>
                    <a:pt x="8273" y="4939"/>
                  </a:cubicBezTo>
                  <a:cubicBezTo>
                    <a:pt x="8674" y="4606"/>
                    <a:pt x="8974" y="4172"/>
                    <a:pt x="9241" y="3738"/>
                  </a:cubicBezTo>
                  <a:cubicBezTo>
                    <a:pt x="9508" y="3271"/>
                    <a:pt x="9741" y="2804"/>
                    <a:pt x="10008" y="2371"/>
                  </a:cubicBezTo>
                  <a:cubicBezTo>
                    <a:pt x="10275" y="1904"/>
                    <a:pt x="10642" y="1504"/>
                    <a:pt x="11109" y="1237"/>
                  </a:cubicBezTo>
                  <a:cubicBezTo>
                    <a:pt x="11411" y="985"/>
                    <a:pt x="11789" y="866"/>
                    <a:pt x="12186" y="866"/>
                  </a:cubicBezTo>
                  <a:cubicBezTo>
                    <a:pt x="12315" y="866"/>
                    <a:pt x="12446" y="879"/>
                    <a:pt x="12577" y="903"/>
                  </a:cubicBezTo>
                  <a:cubicBezTo>
                    <a:pt x="13044" y="1070"/>
                    <a:pt x="13444" y="1403"/>
                    <a:pt x="13744" y="1837"/>
                  </a:cubicBezTo>
                  <a:cubicBezTo>
                    <a:pt x="14044" y="2237"/>
                    <a:pt x="14311" y="2671"/>
                    <a:pt x="14645" y="3071"/>
                  </a:cubicBezTo>
                  <a:cubicBezTo>
                    <a:pt x="14778" y="3271"/>
                    <a:pt x="14978" y="3438"/>
                    <a:pt x="15178" y="3605"/>
                  </a:cubicBezTo>
                  <a:cubicBezTo>
                    <a:pt x="15379" y="3772"/>
                    <a:pt x="15645" y="3839"/>
                    <a:pt x="15912" y="3872"/>
                  </a:cubicBezTo>
                  <a:lnTo>
                    <a:pt x="16112" y="3872"/>
                  </a:lnTo>
                  <a:cubicBezTo>
                    <a:pt x="16146" y="3839"/>
                    <a:pt x="16212" y="3839"/>
                    <a:pt x="16279" y="3839"/>
                  </a:cubicBezTo>
                  <a:cubicBezTo>
                    <a:pt x="16413" y="3805"/>
                    <a:pt x="16513" y="3738"/>
                    <a:pt x="16646" y="3705"/>
                  </a:cubicBezTo>
                  <a:cubicBezTo>
                    <a:pt x="16846" y="3572"/>
                    <a:pt x="17013" y="3405"/>
                    <a:pt x="17180" y="3238"/>
                  </a:cubicBezTo>
                  <a:cubicBezTo>
                    <a:pt x="17413" y="2871"/>
                    <a:pt x="17647" y="2471"/>
                    <a:pt x="17814" y="2071"/>
                  </a:cubicBezTo>
                  <a:cubicBezTo>
                    <a:pt x="17980" y="1704"/>
                    <a:pt x="18147" y="1337"/>
                    <a:pt x="18347" y="970"/>
                  </a:cubicBezTo>
                  <a:cubicBezTo>
                    <a:pt x="18514" y="670"/>
                    <a:pt x="18814" y="403"/>
                    <a:pt x="19148" y="269"/>
                  </a:cubicBezTo>
                  <a:cubicBezTo>
                    <a:pt x="19287" y="207"/>
                    <a:pt x="19434" y="181"/>
                    <a:pt x="19581" y="181"/>
                  </a:cubicBezTo>
                  <a:cubicBezTo>
                    <a:pt x="19751" y="181"/>
                    <a:pt x="19921" y="216"/>
                    <a:pt x="20082" y="269"/>
                  </a:cubicBezTo>
                  <a:cubicBezTo>
                    <a:pt x="20349" y="403"/>
                    <a:pt x="20616" y="536"/>
                    <a:pt x="20849" y="736"/>
                  </a:cubicBezTo>
                  <a:cubicBezTo>
                    <a:pt x="21083" y="870"/>
                    <a:pt x="21316" y="1003"/>
                    <a:pt x="21550" y="1137"/>
                  </a:cubicBezTo>
                  <a:cubicBezTo>
                    <a:pt x="21750" y="1237"/>
                    <a:pt x="21950" y="1337"/>
                    <a:pt x="22183" y="1370"/>
                  </a:cubicBezTo>
                  <a:cubicBezTo>
                    <a:pt x="22261" y="1387"/>
                    <a:pt x="22341" y="1396"/>
                    <a:pt x="22421" y="1396"/>
                  </a:cubicBezTo>
                  <a:cubicBezTo>
                    <a:pt x="22652" y="1396"/>
                    <a:pt x="22886" y="1327"/>
                    <a:pt x="23084" y="1203"/>
                  </a:cubicBezTo>
                  <a:cubicBezTo>
                    <a:pt x="23184" y="1170"/>
                    <a:pt x="23251" y="1070"/>
                    <a:pt x="23318" y="970"/>
                  </a:cubicBezTo>
                  <a:lnTo>
                    <a:pt x="23318" y="970"/>
                  </a:lnTo>
                  <a:cubicBezTo>
                    <a:pt x="23251" y="1037"/>
                    <a:pt x="23184" y="1103"/>
                    <a:pt x="23117" y="1170"/>
                  </a:cubicBezTo>
                  <a:cubicBezTo>
                    <a:pt x="22917" y="1259"/>
                    <a:pt x="22717" y="1318"/>
                    <a:pt x="22517" y="1318"/>
                  </a:cubicBezTo>
                  <a:cubicBezTo>
                    <a:pt x="22417" y="1318"/>
                    <a:pt x="22317" y="1303"/>
                    <a:pt x="22217" y="1270"/>
                  </a:cubicBezTo>
                  <a:cubicBezTo>
                    <a:pt x="22017" y="1237"/>
                    <a:pt x="21816" y="1137"/>
                    <a:pt x="21616" y="1037"/>
                  </a:cubicBezTo>
                  <a:cubicBezTo>
                    <a:pt x="21383" y="903"/>
                    <a:pt x="21183" y="770"/>
                    <a:pt x="20949" y="603"/>
                  </a:cubicBezTo>
                  <a:cubicBezTo>
                    <a:pt x="20716" y="403"/>
                    <a:pt x="20449" y="236"/>
                    <a:pt x="20149" y="136"/>
                  </a:cubicBezTo>
                  <a:cubicBezTo>
                    <a:pt x="19961" y="42"/>
                    <a:pt x="19762" y="1"/>
                    <a:pt x="1956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6919000" y="4056749"/>
              <a:ext cx="440003" cy="123351"/>
            </a:xfrm>
            <a:custGeom>
              <a:avLst/>
              <a:gdLst/>
              <a:ahLst/>
              <a:cxnLst/>
              <a:rect l="l" t="t" r="r" b="b"/>
              <a:pathLst>
                <a:path w="21349" h="5985" extrusionOk="0">
                  <a:moveTo>
                    <a:pt x="18975" y="1"/>
                  </a:moveTo>
                  <a:cubicBezTo>
                    <a:pt x="18787" y="1"/>
                    <a:pt x="18597" y="60"/>
                    <a:pt x="18447" y="189"/>
                  </a:cubicBezTo>
                  <a:cubicBezTo>
                    <a:pt x="18247" y="422"/>
                    <a:pt x="18080" y="722"/>
                    <a:pt x="18013" y="1023"/>
                  </a:cubicBezTo>
                  <a:cubicBezTo>
                    <a:pt x="17947" y="1356"/>
                    <a:pt x="17813" y="1656"/>
                    <a:pt x="17680" y="1957"/>
                  </a:cubicBezTo>
                  <a:cubicBezTo>
                    <a:pt x="17513" y="2257"/>
                    <a:pt x="17213" y="2490"/>
                    <a:pt x="16879" y="2524"/>
                  </a:cubicBezTo>
                  <a:cubicBezTo>
                    <a:pt x="16833" y="2528"/>
                    <a:pt x="16786" y="2530"/>
                    <a:pt x="16739" y="2530"/>
                  </a:cubicBezTo>
                  <a:cubicBezTo>
                    <a:pt x="16420" y="2530"/>
                    <a:pt x="16103" y="2432"/>
                    <a:pt x="15812" y="2257"/>
                  </a:cubicBezTo>
                  <a:cubicBezTo>
                    <a:pt x="15478" y="2023"/>
                    <a:pt x="15178" y="1757"/>
                    <a:pt x="14911" y="1456"/>
                  </a:cubicBezTo>
                  <a:cubicBezTo>
                    <a:pt x="14611" y="1089"/>
                    <a:pt x="14311" y="789"/>
                    <a:pt x="13977" y="489"/>
                  </a:cubicBezTo>
                  <a:cubicBezTo>
                    <a:pt x="13611" y="245"/>
                    <a:pt x="13189" y="84"/>
                    <a:pt x="12736" y="84"/>
                  </a:cubicBezTo>
                  <a:cubicBezTo>
                    <a:pt x="12694" y="84"/>
                    <a:pt x="12652" y="86"/>
                    <a:pt x="12609" y="89"/>
                  </a:cubicBezTo>
                  <a:cubicBezTo>
                    <a:pt x="11609" y="189"/>
                    <a:pt x="10708" y="722"/>
                    <a:pt x="10108" y="1523"/>
                  </a:cubicBezTo>
                  <a:cubicBezTo>
                    <a:pt x="9507" y="2324"/>
                    <a:pt x="9107" y="3224"/>
                    <a:pt x="8607" y="3991"/>
                  </a:cubicBezTo>
                  <a:cubicBezTo>
                    <a:pt x="8140" y="4759"/>
                    <a:pt x="7472" y="5359"/>
                    <a:pt x="6638" y="5659"/>
                  </a:cubicBezTo>
                  <a:cubicBezTo>
                    <a:pt x="6416" y="5740"/>
                    <a:pt x="6170" y="5784"/>
                    <a:pt x="5928" y="5784"/>
                  </a:cubicBezTo>
                  <a:cubicBezTo>
                    <a:pt x="5771" y="5784"/>
                    <a:pt x="5616" y="5766"/>
                    <a:pt x="5471" y="5726"/>
                  </a:cubicBezTo>
                  <a:cubicBezTo>
                    <a:pt x="5104" y="5659"/>
                    <a:pt x="4770" y="5459"/>
                    <a:pt x="4504" y="5159"/>
                  </a:cubicBezTo>
                  <a:cubicBezTo>
                    <a:pt x="3970" y="4659"/>
                    <a:pt x="3603" y="3991"/>
                    <a:pt x="3036" y="3658"/>
                  </a:cubicBezTo>
                  <a:cubicBezTo>
                    <a:pt x="2774" y="3513"/>
                    <a:pt x="2513" y="3418"/>
                    <a:pt x="2230" y="3418"/>
                  </a:cubicBezTo>
                  <a:cubicBezTo>
                    <a:pt x="2188" y="3418"/>
                    <a:pt x="2145" y="3420"/>
                    <a:pt x="2102" y="3424"/>
                  </a:cubicBezTo>
                  <a:cubicBezTo>
                    <a:pt x="1802" y="3458"/>
                    <a:pt x="1535" y="3558"/>
                    <a:pt x="1301" y="3725"/>
                  </a:cubicBezTo>
                  <a:cubicBezTo>
                    <a:pt x="968" y="4025"/>
                    <a:pt x="668" y="4358"/>
                    <a:pt x="434" y="4725"/>
                  </a:cubicBezTo>
                  <a:cubicBezTo>
                    <a:pt x="301" y="4992"/>
                    <a:pt x="167" y="5226"/>
                    <a:pt x="67" y="5493"/>
                  </a:cubicBezTo>
                  <a:cubicBezTo>
                    <a:pt x="34" y="5593"/>
                    <a:pt x="0" y="5659"/>
                    <a:pt x="0" y="5759"/>
                  </a:cubicBezTo>
                  <a:cubicBezTo>
                    <a:pt x="0" y="5761"/>
                    <a:pt x="1" y="5761"/>
                    <a:pt x="1" y="5761"/>
                  </a:cubicBezTo>
                  <a:cubicBezTo>
                    <a:pt x="11" y="5761"/>
                    <a:pt x="149" y="5369"/>
                    <a:pt x="534" y="4792"/>
                  </a:cubicBezTo>
                  <a:cubicBezTo>
                    <a:pt x="734" y="4425"/>
                    <a:pt x="1034" y="4092"/>
                    <a:pt x="1401" y="3825"/>
                  </a:cubicBezTo>
                  <a:cubicBezTo>
                    <a:pt x="1602" y="3691"/>
                    <a:pt x="1835" y="3591"/>
                    <a:pt x="2102" y="3558"/>
                  </a:cubicBezTo>
                  <a:cubicBezTo>
                    <a:pt x="2402" y="3558"/>
                    <a:pt x="2702" y="3625"/>
                    <a:pt x="2936" y="3758"/>
                  </a:cubicBezTo>
                  <a:cubicBezTo>
                    <a:pt x="3470" y="4092"/>
                    <a:pt x="3836" y="4759"/>
                    <a:pt x="4370" y="5292"/>
                  </a:cubicBezTo>
                  <a:cubicBezTo>
                    <a:pt x="4637" y="5593"/>
                    <a:pt x="5004" y="5826"/>
                    <a:pt x="5404" y="5926"/>
                  </a:cubicBezTo>
                  <a:cubicBezTo>
                    <a:pt x="5575" y="5966"/>
                    <a:pt x="5746" y="5984"/>
                    <a:pt x="5917" y="5984"/>
                  </a:cubicBezTo>
                  <a:cubicBezTo>
                    <a:pt x="6180" y="5984"/>
                    <a:pt x="6443" y="5940"/>
                    <a:pt x="6705" y="5859"/>
                  </a:cubicBezTo>
                  <a:cubicBezTo>
                    <a:pt x="7572" y="5526"/>
                    <a:pt x="8306" y="4925"/>
                    <a:pt x="8773" y="4125"/>
                  </a:cubicBezTo>
                  <a:cubicBezTo>
                    <a:pt x="9307" y="3358"/>
                    <a:pt x="9707" y="2457"/>
                    <a:pt x="10308" y="1690"/>
                  </a:cubicBezTo>
                  <a:cubicBezTo>
                    <a:pt x="10841" y="923"/>
                    <a:pt x="11709" y="422"/>
                    <a:pt x="12643" y="322"/>
                  </a:cubicBezTo>
                  <a:cubicBezTo>
                    <a:pt x="12686" y="319"/>
                    <a:pt x="12729" y="317"/>
                    <a:pt x="12773" y="317"/>
                  </a:cubicBezTo>
                  <a:cubicBezTo>
                    <a:pt x="13162" y="317"/>
                    <a:pt x="13543" y="452"/>
                    <a:pt x="13844" y="722"/>
                  </a:cubicBezTo>
                  <a:cubicBezTo>
                    <a:pt x="14177" y="989"/>
                    <a:pt x="14477" y="1290"/>
                    <a:pt x="14744" y="1623"/>
                  </a:cubicBezTo>
                  <a:cubicBezTo>
                    <a:pt x="15236" y="2208"/>
                    <a:pt x="15927" y="2735"/>
                    <a:pt x="16686" y="2735"/>
                  </a:cubicBezTo>
                  <a:cubicBezTo>
                    <a:pt x="16750" y="2735"/>
                    <a:pt x="16814" y="2732"/>
                    <a:pt x="16879" y="2724"/>
                  </a:cubicBezTo>
                  <a:cubicBezTo>
                    <a:pt x="17079" y="2691"/>
                    <a:pt x="17279" y="2624"/>
                    <a:pt x="17446" y="2524"/>
                  </a:cubicBezTo>
                  <a:cubicBezTo>
                    <a:pt x="17613" y="2390"/>
                    <a:pt x="17713" y="2257"/>
                    <a:pt x="17813" y="2057"/>
                  </a:cubicBezTo>
                  <a:cubicBezTo>
                    <a:pt x="17947" y="1757"/>
                    <a:pt x="18080" y="1423"/>
                    <a:pt x="18147" y="1089"/>
                  </a:cubicBezTo>
                  <a:cubicBezTo>
                    <a:pt x="18213" y="823"/>
                    <a:pt x="18347" y="522"/>
                    <a:pt x="18547" y="322"/>
                  </a:cubicBezTo>
                  <a:cubicBezTo>
                    <a:pt x="18660" y="209"/>
                    <a:pt x="18835" y="142"/>
                    <a:pt x="19009" y="142"/>
                  </a:cubicBezTo>
                  <a:cubicBezTo>
                    <a:pt x="19091" y="142"/>
                    <a:pt x="19173" y="157"/>
                    <a:pt x="19247" y="189"/>
                  </a:cubicBezTo>
                  <a:cubicBezTo>
                    <a:pt x="19681" y="389"/>
                    <a:pt x="19981" y="756"/>
                    <a:pt x="20315" y="923"/>
                  </a:cubicBezTo>
                  <a:cubicBezTo>
                    <a:pt x="20446" y="1017"/>
                    <a:pt x="20610" y="1058"/>
                    <a:pt x="20775" y="1058"/>
                  </a:cubicBezTo>
                  <a:cubicBezTo>
                    <a:pt x="20903" y="1058"/>
                    <a:pt x="21032" y="1033"/>
                    <a:pt x="21149" y="989"/>
                  </a:cubicBezTo>
                  <a:cubicBezTo>
                    <a:pt x="21216" y="956"/>
                    <a:pt x="21282" y="923"/>
                    <a:pt x="21316" y="856"/>
                  </a:cubicBezTo>
                  <a:cubicBezTo>
                    <a:pt x="21349" y="823"/>
                    <a:pt x="21349" y="789"/>
                    <a:pt x="21349" y="789"/>
                  </a:cubicBezTo>
                  <a:lnTo>
                    <a:pt x="21349" y="789"/>
                  </a:lnTo>
                  <a:cubicBezTo>
                    <a:pt x="21282" y="856"/>
                    <a:pt x="21216" y="923"/>
                    <a:pt x="21149" y="956"/>
                  </a:cubicBezTo>
                  <a:cubicBezTo>
                    <a:pt x="21064" y="977"/>
                    <a:pt x="20977" y="988"/>
                    <a:pt x="20889" y="988"/>
                  </a:cubicBezTo>
                  <a:cubicBezTo>
                    <a:pt x="20699" y="988"/>
                    <a:pt x="20508" y="937"/>
                    <a:pt x="20348" y="823"/>
                  </a:cubicBezTo>
                  <a:cubicBezTo>
                    <a:pt x="20048" y="689"/>
                    <a:pt x="19781" y="289"/>
                    <a:pt x="19281" y="55"/>
                  </a:cubicBezTo>
                  <a:cubicBezTo>
                    <a:pt x="19185" y="19"/>
                    <a:pt x="19081" y="1"/>
                    <a:pt x="1897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6950616" y="3769137"/>
              <a:ext cx="412530" cy="131327"/>
            </a:xfrm>
            <a:custGeom>
              <a:avLst/>
              <a:gdLst/>
              <a:ahLst/>
              <a:cxnLst/>
              <a:rect l="l" t="t" r="r" b="b"/>
              <a:pathLst>
                <a:path w="20016" h="6372" extrusionOk="0">
                  <a:moveTo>
                    <a:pt x="19323" y="0"/>
                  </a:moveTo>
                  <a:cubicBezTo>
                    <a:pt x="19240" y="0"/>
                    <a:pt x="19159" y="11"/>
                    <a:pt x="19081" y="34"/>
                  </a:cubicBezTo>
                  <a:cubicBezTo>
                    <a:pt x="18881" y="100"/>
                    <a:pt x="18714" y="167"/>
                    <a:pt x="18547" y="267"/>
                  </a:cubicBezTo>
                  <a:cubicBezTo>
                    <a:pt x="18381" y="401"/>
                    <a:pt x="18247" y="567"/>
                    <a:pt x="18114" y="768"/>
                  </a:cubicBezTo>
                  <a:cubicBezTo>
                    <a:pt x="17880" y="1235"/>
                    <a:pt x="17680" y="1735"/>
                    <a:pt x="17547" y="2235"/>
                  </a:cubicBezTo>
                  <a:cubicBezTo>
                    <a:pt x="17480" y="2535"/>
                    <a:pt x="17347" y="2802"/>
                    <a:pt x="17180" y="3036"/>
                  </a:cubicBezTo>
                  <a:cubicBezTo>
                    <a:pt x="16980" y="3303"/>
                    <a:pt x="16746" y="3469"/>
                    <a:pt x="16446" y="3570"/>
                  </a:cubicBezTo>
                  <a:cubicBezTo>
                    <a:pt x="16315" y="3604"/>
                    <a:pt x="16179" y="3620"/>
                    <a:pt x="16041" y="3620"/>
                  </a:cubicBezTo>
                  <a:cubicBezTo>
                    <a:pt x="15514" y="3620"/>
                    <a:pt x="14954" y="3387"/>
                    <a:pt x="14478" y="3069"/>
                  </a:cubicBezTo>
                  <a:cubicBezTo>
                    <a:pt x="13844" y="2636"/>
                    <a:pt x="13210" y="2068"/>
                    <a:pt x="12343" y="1902"/>
                  </a:cubicBezTo>
                  <a:cubicBezTo>
                    <a:pt x="12226" y="1885"/>
                    <a:pt x="12112" y="1877"/>
                    <a:pt x="11999" y="1877"/>
                  </a:cubicBezTo>
                  <a:cubicBezTo>
                    <a:pt x="11661" y="1877"/>
                    <a:pt x="11342" y="1952"/>
                    <a:pt x="11042" y="2102"/>
                  </a:cubicBezTo>
                  <a:cubicBezTo>
                    <a:pt x="10642" y="2302"/>
                    <a:pt x="10275" y="2602"/>
                    <a:pt x="9975" y="2936"/>
                  </a:cubicBezTo>
                  <a:cubicBezTo>
                    <a:pt x="9341" y="3603"/>
                    <a:pt x="8941" y="4403"/>
                    <a:pt x="8407" y="5037"/>
                  </a:cubicBezTo>
                  <a:cubicBezTo>
                    <a:pt x="7973" y="5671"/>
                    <a:pt x="7273" y="6071"/>
                    <a:pt x="6472" y="6171"/>
                  </a:cubicBezTo>
                  <a:cubicBezTo>
                    <a:pt x="5772" y="6138"/>
                    <a:pt x="5104" y="5871"/>
                    <a:pt x="4571" y="5404"/>
                  </a:cubicBezTo>
                  <a:cubicBezTo>
                    <a:pt x="4037" y="4971"/>
                    <a:pt x="3570" y="4537"/>
                    <a:pt x="3070" y="4203"/>
                  </a:cubicBezTo>
                  <a:cubicBezTo>
                    <a:pt x="2636" y="3903"/>
                    <a:pt x="2136" y="3703"/>
                    <a:pt x="1569" y="3703"/>
                  </a:cubicBezTo>
                  <a:cubicBezTo>
                    <a:pt x="1168" y="3703"/>
                    <a:pt x="768" y="3870"/>
                    <a:pt x="468" y="4103"/>
                  </a:cubicBezTo>
                  <a:cubicBezTo>
                    <a:pt x="268" y="4270"/>
                    <a:pt x="101" y="4470"/>
                    <a:pt x="34" y="4737"/>
                  </a:cubicBezTo>
                  <a:cubicBezTo>
                    <a:pt x="1" y="4804"/>
                    <a:pt x="1" y="4904"/>
                    <a:pt x="1" y="5004"/>
                  </a:cubicBezTo>
                  <a:cubicBezTo>
                    <a:pt x="34" y="5004"/>
                    <a:pt x="34" y="4904"/>
                    <a:pt x="68" y="4737"/>
                  </a:cubicBezTo>
                  <a:cubicBezTo>
                    <a:pt x="168" y="4504"/>
                    <a:pt x="301" y="4337"/>
                    <a:pt x="501" y="4170"/>
                  </a:cubicBezTo>
                  <a:cubicBezTo>
                    <a:pt x="801" y="3936"/>
                    <a:pt x="1202" y="3836"/>
                    <a:pt x="1569" y="3836"/>
                  </a:cubicBezTo>
                  <a:cubicBezTo>
                    <a:pt x="2069" y="3870"/>
                    <a:pt x="2569" y="4037"/>
                    <a:pt x="3003" y="4337"/>
                  </a:cubicBezTo>
                  <a:cubicBezTo>
                    <a:pt x="3470" y="4670"/>
                    <a:pt x="3904" y="5137"/>
                    <a:pt x="4437" y="5538"/>
                  </a:cubicBezTo>
                  <a:cubicBezTo>
                    <a:pt x="5004" y="6038"/>
                    <a:pt x="5738" y="6338"/>
                    <a:pt x="6472" y="6372"/>
                  </a:cubicBezTo>
                  <a:cubicBezTo>
                    <a:pt x="6906" y="6372"/>
                    <a:pt x="7306" y="6238"/>
                    <a:pt x="7640" y="6005"/>
                  </a:cubicBezTo>
                  <a:cubicBezTo>
                    <a:pt x="8007" y="5771"/>
                    <a:pt x="8307" y="5504"/>
                    <a:pt x="8574" y="5171"/>
                  </a:cubicBezTo>
                  <a:cubicBezTo>
                    <a:pt x="9141" y="4537"/>
                    <a:pt x="9541" y="3736"/>
                    <a:pt x="10141" y="3103"/>
                  </a:cubicBezTo>
                  <a:cubicBezTo>
                    <a:pt x="10408" y="2802"/>
                    <a:pt x="10742" y="2535"/>
                    <a:pt x="11109" y="2335"/>
                  </a:cubicBezTo>
                  <a:cubicBezTo>
                    <a:pt x="11384" y="2185"/>
                    <a:pt x="11678" y="2110"/>
                    <a:pt x="11977" y="2110"/>
                  </a:cubicBezTo>
                  <a:cubicBezTo>
                    <a:pt x="12076" y="2110"/>
                    <a:pt x="12176" y="2118"/>
                    <a:pt x="12276" y="2135"/>
                  </a:cubicBezTo>
                  <a:cubicBezTo>
                    <a:pt x="13110" y="2269"/>
                    <a:pt x="13711" y="2836"/>
                    <a:pt x="14378" y="3269"/>
                  </a:cubicBezTo>
                  <a:cubicBezTo>
                    <a:pt x="14678" y="3469"/>
                    <a:pt x="15045" y="3636"/>
                    <a:pt x="15412" y="3736"/>
                  </a:cubicBezTo>
                  <a:cubicBezTo>
                    <a:pt x="15591" y="3808"/>
                    <a:pt x="15789" y="3841"/>
                    <a:pt x="15990" y="3841"/>
                  </a:cubicBezTo>
                  <a:cubicBezTo>
                    <a:pt x="16165" y="3841"/>
                    <a:pt x="16342" y="3816"/>
                    <a:pt x="16513" y="3770"/>
                  </a:cubicBezTo>
                  <a:cubicBezTo>
                    <a:pt x="16846" y="3670"/>
                    <a:pt x="17146" y="3469"/>
                    <a:pt x="17347" y="3169"/>
                  </a:cubicBezTo>
                  <a:cubicBezTo>
                    <a:pt x="17513" y="2902"/>
                    <a:pt x="17647" y="2636"/>
                    <a:pt x="17747" y="2335"/>
                  </a:cubicBezTo>
                  <a:cubicBezTo>
                    <a:pt x="17847" y="1835"/>
                    <a:pt x="18014" y="1335"/>
                    <a:pt x="18247" y="868"/>
                  </a:cubicBezTo>
                  <a:cubicBezTo>
                    <a:pt x="18414" y="534"/>
                    <a:pt x="18748" y="267"/>
                    <a:pt x="19114" y="167"/>
                  </a:cubicBezTo>
                  <a:cubicBezTo>
                    <a:pt x="19219" y="137"/>
                    <a:pt x="19324" y="121"/>
                    <a:pt x="19429" y="121"/>
                  </a:cubicBezTo>
                  <a:cubicBezTo>
                    <a:pt x="19558" y="121"/>
                    <a:pt x="19686" y="145"/>
                    <a:pt x="19815" y="200"/>
                  </a:cubicBezTo>
                  <a:cubicBezTo>
                    <a:pt x="19982" y="301"/>
                    <a:pt x="20015" y="367"/>
                    <a:pt x="20015" y="367"/>
                  </a:cubicBezTo>
                  <a:cubicBezTo>
                    <a:pt x="19982" y="267"/>
                    <a:pt x="19915" y="200"/>
                    <a:pt x="19815" y="134"/>
                  </a:cubicBezTo>
                  <a:cubicBezTo>
                    <a:pt x="19659" y="45"/>
                    <a:pt x="19489" y="0"/>
                    <a:pt x="19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7106675" y="3622620"/>
              <a:ext cx="212468" cy="60593"/>
            </a:xfrm>
            <a:custGeom>
              <a:avLst/>
              <a:gdLst/>
              <a:ahLst/>
              <a:cxnLst/>
              <a:rect l="l" t="t" r="r" b="b"/>
              <a:pathLst>
                <a:path w="10309" h="2940" extrusionOk="0">
                  <a:moveTo>
                    <a:pt x="7014" y="0"/>
                  </a:moveTo>
                  <a:cubicBezTo>
                    <a:pt x="6556" y="0"/>
                    <a:pt x="6105" y="168"/>
                    <a:pt x="5738" y="505"/>
                  </a:cubicBezTo>
                  <a:cubicBezTo>
                    <a:pt x="5371" y="872"/>
                    <a:pt x="5038" y="1305"/>
                    <a:pt x="4838" y="1806"/>
                  </a:cubicBezTo>
                  <a:cubicBezTo>
                    <a:pt x="4738" y="2006"/>
                    <a:pt x="4571" y="2239"/>
                    <a:pt x="4404" y="2439"/>
                  </a:cubicBezTo>
                  <a:cubicBezTo>
                    <a:pt x="4271" y="2606"/>
                    <a:pt x="4070" y="2706"/>
                    <a:pt x="3837" y="2706"/>
                  </a:cubicBezTo>
                  <a:cubicBezTo>
                    <a:pt x="3603" y="2673"/>
                    <a:pt x="3437" y="2573"/>
                    <a:pt x="3303" y="2373"/>
                  </a:cubicBezTo>
                  <a:cubicBezTo>
                    <a:pt x="3136" y="2206"/>
                    <a:pt x="3036" y="2006"/>
                    <a:pt x="2970" y="1806"/>
                  </a:cubicBezTo>
                  <a:cubicBezTo>
                    <a:pt x="2870" y="1339"/>
                    <a:pt x="2669" y="938"/>
                    <a:pt x="2369" y="605"/>
                  </a:cubicBezTo>
                  <a:cubicBezTo>
                    <a:pt x="2202" y="438"/>
                    <a:pt x="2002" y="338"/>
                    <a:pt x="1802" y="338"/>
                  </a:cubicBezTo>
                  <a:cubicBezTo>
                    <a:pt x="1768" y="332"/>
                    <a:pt x="1734" y="329"/>
                    <a:pt x="1699" y="329"/>
                  </a:cubicBezTo>
                  <a:cubicBezTo>
                    <a:pt x="1534" y="329"/>
                    <a:pt x="1373" y="394"/>
                    <a:pt x="1235" y="505"/>
                  </a:cubicBezTo>
                  <a:cubicBezTo>
                    <a:pt x="1002" y="738"/>
                    <a:pt x="868" y="1038"/>
                    <a:pt x="801" y="1372"/>
                  </a:cubicBezTo>
                  <a:cubicBezTo>
                    <a:pt x="735" y="1572"/>
                    <a:pt x="635" y="1806"/>
                    <a:pt x="468" y="1972"/>
                  </a:cubicBezTo>
                  <a:cubicBezTo>
                    <a:pt x="368" y="2139"/>
                    <a:pt x="168" y="2239"/>
                    <a:pt x="1" y="2239"/>
                  </a:cubicBezTo>
                  <a:cubicBezTo>
                    <a:pt x="18" y="2256"/>
                    <a:pt x="43" y="2264"/>
                    <a:pt x="68" y="2264"/>
                  </a:cubicBezTo>
                  <a:cubicBezTo>
                    <a:pt x="93" y="2264"/>
                    <a:pt x="118" y="2256"/>
                    <a:pt x="134" y="2239"/>
                  </a:cubicBezTo>
                  <a:cubicBezTo>
                    <a:pt x="301" y="2239"/>
                    <a:pt x="435" y="2139"/>
                    <a:pt x="535" y="2039"/>
                  </a:cubicBezTo>
                  <a:cubicBezTo>
                    <a:pt x="701" y="1839"/>
                    <a:pt x="835" y="1639"/>
                    <a:pt x="902" y="1405"/>
                  </a:cubicBezTo>
                  <a:cubicBezTo>
                    <a:pt x="968" y="1105"/>
                    <a:pt x="1135" y="838"/>
                    <a:pt x="1335" y="605"/>
                  </a:cubicBezTo>
                  <a:cubicBezTo>
                    <a:pt x="1469" y="505"/>
                    <a:pt x="1635" y="471"/>
                    <a:pt x="1769" y="471"/>
                  </a:cubicBezTo>
                  <a:cubicBezTo>
                    <a:pt x="1969" y="505"/>
                    <a:pt x="2136" y="605"/>
                    <a:pt x="2236" y="738"/>
                  </a:cubicBezTo>
                  <a:cubicBezTo>
                    <a:pt x="2503" y="1038"/>
                    <a:pt x="2703" y="1439"/>
                    <a:pt x="2770" y="1839"/>
                  </a:cubicBezTo>
                  <a:cubicBezTo>
                    <a:pt x="2870" y="2072"/>
                    <a:pt x="2970" y="2306"/>
                    <a:pt x="3136" y="2506"/>
                  </a:cubicBezTo>
                  <a:cubicBezTo>
                    <a:pt x="3303" y="2740"/>
                    <a:pt x="3537" y="2873"/>
                    <a:pt x="3804" y="2940"/>
                  </a:cubicBezTo>
                  <a:cubicBezTo>
                    <a:pt x="4104" y="2940"/>
                    <a:pt x="4404" y="2806"/>
                    <a:pt x="4571" y="2573"/>
                  </a:cubicBezTo>
                  <a:cubicBezTo>
                    <a:pt x="4738" y="2373"/>
                    <a:pt x="4904" y="2139"/>
                    <a:pt x="5004" y="1906"/>
                  </a:cubicBezTo>
                  <a:cubicBezTo>
                    <a:pt x="5238" y="1439"/>
                    <a:pt x="5505" y="1038"/>
                    <a:pt x="5872" y="671"/>
                  </a:cubicBezTo>
                  <a:cubicBezTo>
                    <a:pt x="6177" y="366"/>
                    <a:pt x="6595" y="200"/>
                    <a:pt x="7022" y="200"/>
                  </a:cubicBezTo>
                  <a:cubicBezTo>
                    <a:pt x="7061" y="200"/>
                    <a:pt x="7100" y="202"/>
                    <a:pt x="7139" y="204"/>
                  </a:cubicBezTo>
                  <a:cubicBezTo>
                    <a:pt x="7339" y="204"/>
                    <a:pt x="7540" y="271"/>
                    <a:pt x="7706" y="405"/>
                  </a:cubicBezTo>
                  <a:cubicBezTo>
                    <a:pt x="7873" y="505"/>
                    <a:pt x="8007" y="671"/>
                    <a:pt x="8107" y="838"/>
                  </a:cubicBezTo>
                  <a:cubicBezTo>
                    <a:pt x="8273" y="1172"/>
                    <a:pt x="8507" y="1505"/>
                    <a:pt x="8740" y="1806"/>
                  </a:cubicBezTo>
                  <a:cubicBezTo>
                    <a:pt x="8879" y="1927"/>
                    <a:pt x="9054" y="1985"/>
                    <a:pt x="9231" y="1985"/>
                  </a:cubicBezTo>
                  <a:cubicBezTo>
                    <a:pt x="9396" y="1985"/>
                    <a:pt x="9564" y="1935"/>
                    <a:pt x="9708" y="1839"/>
                  </a:cubicBezTo>
                  <a:cubicBezTo>
                    <a:pt x="9908" y="1705"/>
                    <a:pt x="10041" y="1505"/>
                    <a:pt x="10141" y="1272"/>
                  </a:cubicBezTo>
                  <a:cubicBezTo>
                    <a:pt x="10208" y="1138"/>
                    <a:pt x="10242" y="1005"/>
                    <a:pt x="10308" y="872"/>
                  </a:cubicBezTo>
                  <a:cubicBezTo>
                    <a:pt x="10308" y="805"/>
                    <a:pt x="10308" y="738"/>
                    <a:pt x="10308" y="705"/>
                  </a:cubicBezTo>
                  <a:cubicBezTo>
                    <a:pt x="10308" y="705"/>
                    <a:pt x="10242" y="938"/>
                    <a:pt x="10041" y="1238"/>
                  </a:cubicBezTo>
                  <a:cubicBezTo>
                    <a:pt x="9975" y="1439"/>
                    <a:pt x="9808" y="1605"/>
                    <a:pt x="9641" y="1739"/>
                  </a:cubicBezTo>
                  <a:cubicBezTo>
                    <a:pt x="9540" y="1811"/>
                    <a:pt x="9421" y="1846"/>
                    <a:pt x="9301" y="1846"/>
                  </a:cubicBezTo>
                  <a:cubicBezTo>
                    <a:pt x="9144" y="1846"/>
                    <a:pt x="8988" y="1786"/>
                    <a:pt x="8874" y="1672"/>
                  </a:cubicBezTo>
                  <a:cubicBezTo>
                    <a:pt x="8607" y="1372"/>
                    <a:pt x="8440" y="1072"/>
                    <a:pt x="8273" y="738"/>
                  </a:cubicBezTo>
                  <a:cubicBezTo>
                    <a:pt x="8140" y="538"/>
                    <a:pt x="8007" y="371"/>
                    <a:pt x="7806" y="238"/>
                  </a:cubicBezTo>
                  <a:cubicBezTo>
                    <a:pt x="7606" y="104"/>
                    <a:pt x="7373" y="4"/>
                    <a:pt x="7139" y="4"/>
                  </a:cubicBezTo>
                  <a:cubicBezTo>
                    <a:pt x="7098" y="1"/>
                    <a:pt x="7056" y="0"/>
                    <a:pt x="70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6527822" y="3637830"/>
              <a:ext cx="233078" cy="114447"/>
            </a:xfrm>
            <a:custGeom>
              <a:avLst/>
              <a:gdLst/>
              <a:ahLst/>
              <a:cxnLst/>
              <a:rect l="l" t="t" r="r" b="b"/>
              <a:pathLst>
                <a:path w="11309" h="5553" extrusionOk="0">
                  <a:moveTo>
                    <a:pt x="11208" y="0"/>
                  </a:moveTo>
                  <a:cubicBezTo>
                    <a:pt x="11208" y="0"/>
                    <a:pt x="11208" y="267"/>
                    <a:pt x="11208" y="767"/>
                  </a:cubicBezTo>
                  <a:cubicBezTo>
                    <a:pt x="11208" y="1068"/>
                    <a:pt x="11175" y="1334"/>
                    <a:pt x="11075" y="1635"/>
                  </a:cubicBezTo>
                  <a:cubicBezTo>
                    <a:pt x="10941" y="2002"/>
                    <a:pt x="10674" y="2302"/>
                    <a:pt x="10341" y="2469"/>
                  </a:cubicBezTo>
                  <a:cubicBezTo>
                    <a:pt x="10214" y="2532"/>
                    <a:pt x="10074" y="2555"/>
                    <a:pt x="9937" y="2555"/>
                  </a:cubicBezTo>
                  <a:cubicBezTo>
                    <a:pt x="9858" y="2555"/>
                    <a:pt x="9780" y="2547"/>
                    <a:pt x="9707" y="2535"/>
                  </a:cubicBezTo>
                  <a:cubicBezTo>
                    <a:pt x="9474" y="2469"/>
                    <a:pt x="9307" y="2302"/>
                    <a:pt x="9173" y="2102"/>
                  </a:cubicBezTo>
                  <a:cubicBezTo>
                    <a:pt x="9007" y="1901"/>
                    <a:pt x="8907" y="1668"/>
                    <a:pt x="8740" y="1434"/>
                  </a:cubicBezTo>
                  <a:cubicBezTo>
                    <a:pt x="8606" y="1168"/>
                    <a:pt x="8373" y="934"/>
                    <a:pt x="8073" y="801"/>
                  </a:cubicBezTo>
                  <a:cubicBezTo>
                    <a:pt x="7934" y="759"/>
                    <a:pt x="7795" y="739"/>
                    <a:pt x="7658" y="739"/>
                  </a:cubicBezTo>
                  <a:cubicBezTo>
                    <a:pt x="7132" y="739"/>
                    <a:pt x="6643" y="1032"/>
                    <a:pt x="6405" y="1535"/>
                  </a:cubicBezTo>
                  <a:cubicBezTo>
                    <a:pt x="6105" y="2168"/>
                    <a:pt x="6004" y="2835"/>
                    <a:pt x="6105" y="3536"/>
                  </a:cubicBezTo>
                  <a:cubicBezTo>
                    <a:pt x="6138" y="3836"/>
                    <a:pt x="6138" y="4170"/>
                    <a:pt x="6071" y="4503"/>
                  </a:cubicBezTo>
                  <a:cubicBezTo>
                    <a:pt x="5971" y="4770"/>
                    <a:pt x="5804" y="5037"/>
                    <a:pt x="5571" y="5204"/>
                  </a:cubicBezTo>
                  <a:cubicBezTo>
                    <a:pt x="5415" y="5301"/>
                    <a:pt x="5249" y="5353"/>
                    <a:pt x="5084" y="5353"/>
                  </a:cubicBezTo>
                  <a:cubicBezTo>
                    <a:pt x="4965" y="5353"/>
                    <a:pt x="4848" y="5326"/>
                    <a:pt x="4737" y="5271"/>
                  </a:cubicBezTo>
                  <a:cubicBezTo>
                    <a:pt x="4470" y="5170"/>
                    <a:pt x="4203" y="5037"/>
                    <a:pt x="4003" y="4804"/>
                  </a:cubicBezTo>
                  <a:cubicBezTo>
                    <a:pt x="3603" y="4403"/>
                    <a:pt x="3336" y="3903"/>
                    <a:pt x="2936" y="3536"/>
                  </a:cubicBezTo>
                  <a:cubicBezTo>
                    <a:pt x="2595" y="3195"/>
                    <a:pt x="2140" y="2999"/>
                    <a:pt x="1676" y="2999"/>
                  </a:cubicBezTo>
                  <a:cubicBezTo>
                    <a:pt x="1640" y="2999"/>
                    <a:pt x="1604" y="3000"/>
                    <a:pt x="1568" y="3002"/>
                  </a:cubicBezTo>
                  <a:cubicBezTo>
                    <a:pt x="801" y="3036"/>
                    <a:pt x="167" y="3603"/>
                    <a:pt x="34" y="4337"/>
                  </a:cubicBezTo>
                  <a:cubicBezTo>
                    <a:pt x="0" y="4537"/>
                    <a:pt x="0" y="4737"/>
                    <a:pt x="34" y="4904"/>
                  </a:cubicBezTo>
                  <a:cubicBezTo>
                    <a:pt x="34" y="5004"/>
                    <a:pt x="67" y="5070"/>
                    <a:pt x="100" y="5104"/>
                  </a:cubicBezTo>
                  <a:cubicBezTo>
                    <a:pt x="67" y="4870"/>
                    <a:pt x="67" y="4603"/>
                    <a:pt x="134" y="4370"/>
                  </a:cubicBezTo>
                  <a:cubicBezTo>
                    <a:pt x="200" y="4070"/>
                    <a:pt x="334" y="3803"/>
                    <a:pt x="534" y="3603"/>
                  </a:cubicBezTo>
                  <a:cubicBezTo>
                    <a:pt x="834" y="3336"/>
                    <a:pt x="1201" y="3169"/>
                    <a:pt x="1568" y="3169"/>
                  </a:cubicBezTo>
                  <a:cubicBezTo>
                    <a:pt x="1604" y="3167"/>
                    <a:pt x="1640" y="3165"/>
                    <a:pt x="1676" y="3165"/>
                  </a:cubicBezTo>
                  <a:cubicBezTo>
                    <a:pt x="2131" y="3165"/>
                    <a:pt x="2526" y="3360"/>
                    <a:pt x="2836" y="3669"/>
                  </a:cubicBezTo>
                  <a:cubicBezTo>
                    <a:pt x="3202" y="4036"/>
                    <a:pt x="3469" y="4537"/>
                    <a:pt x="3870" y="4970"/>
                  </a:cubicBezTo>
                  <a:cubicBezTo>
                    <a:pt x="4103" y="5204"/>
                    <a:pt x="4370" y="5371"/>
                    <a:pt x="4670" y="5471"/>
                  </a:cubicBezTo>
                  <a:cubicBezTo>
                    <a:pt x="4809" y="5526"/>
                    <a:pt x="4954" y="5553"/>
                    <a:pt x="5098" y="5553"/>
                  </a:cubicBezTo>
                  <a:cubicBezTo>
                    <a:pt x="5298" y="5553"/>
                    <a:pt x="5496" y="5501"/>
                    <a:pt x="5671" y="5404"/>
                  </a:cubicBezTo>
                  <a:cubicBezTo>
                    <a:pt x="5971" y="5204"/>
                    <a:pt x="6171" y="4904"/>
                    <a:pt x="6271" y="4570"/>
                  </a:cubicBezTo>
                  <a:cubicBezTo>
                    <a:pt x="6338" y="4236"/>
                    <a:pt x="6371" y="3870"/>
                    <a:pt x="6338" y="3536"/>
                  </a:cubicBezTo>
                  <a:cubicBezTo>
                    <a:pt x="6305" y="3202"/>
                    <a:pt x="6305" y="2869"/>
                    <a:pt x="6338" y="2535"/>
                  </a:cubicBezTo>
                  <a:cubicBezTo>
                    <a:pt x="6338" y="2235"/>
                    <a:pt x="6438" y="1935"/>
                    <a:pt x="6605" y="1668"/>
                  </a:cubicBezTo>
                  <a:cubicBezTo>
                    <a:pt x="6818" y="1241"/>
                    <a:pt x="7224" y="985"/>
                    <a:pt x="7685" y="985"/>
                  </a:cubicBezTo>
                  <a:cubicBezTo>
                    <a:pt x="7800" y="985"/>
                    <a:pt x="7919" y="1001"/>
                    <a:pt x="8039" y="1034"/>
                  </a:cubicBezTo>
                  <a:cubicBezTo>
                    <a:pt x="8273" y="1134"/>
                    <a:pt x="8473" y="1301"/>
                    <a:pt x="8606" y="1535"/>
                  </a:cubicBezTo>
                  <a:cubicBezTo>
                    <a:pt x="8740" y="1768"/>
                    <a:pt x="8873" y="2035"/>
                    <a:pt x="9007" y="2235"/>
                  </a:cubicBezTo>
                  <a:cubicBezTo>
                    <a:pt x="9173" y="2469"/>
                    <a:pt x="9407" y="2635"/>
                    <a:pt x="9674" y="2702"/>
                  </a:cubicBezTo>
                  <a:cubicBezTo>
                    <a:pt x="9752" y="2724"/>
                    <a:pt x="9833" y="2735"/>
                    <a:pt x="9916" y="2735"/>
                  </a:cubicBezTo>
                  <a:cubicBezTo>
                    <a:pt x="10081" y="2735"/>
                    <a:pt x="10252" y="2691"/>
                    <a:pt x="10408" y="2602"/>
                  </a:cubicBezTo>
                  <a:cubicBezTo>
                    <a:pt x="10775" y="2435"/>
                    <a:pt x="11075" y="2102"/>
                    <a:pt x="11208" y="1668"/>
                  </a:cubicBezTo>
                  <a:cubicBezTo>
                    <a:pt x="11275" y="1368"/>
                    <a:pt x="11308" y="1068"/>
                    <a:pt x="11308" y="767"/>
                  </a:cubicBezTo>
                  <a:cubicBezTo>
                    <a:pt x="11308" y="567"/>
                    <a:pt x="11275" y="367"/>
                    <a:pt x="11242" y="200"/>
                  </a:cubicBezTo>
                  <a:cubicBezTo>
                    <a:pt x="11242" y="134"/>
                    <a:pt x="11242" y="67"/>
                    <a:pt x="11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6555996" y="2624560"/>
              <a:ext cx="745958" cy="666940"/>
            </a:xfrm>
            <a:custGeom>
              <a:avLst/>
              <a:gdLst/>
              <a:ahLst/>
              <a:cxnLst/>
              <a:rect l="l" t="t" r="r" b="b"/>
              <a:pathLst>
                <a:path w="36194" h="32360" extrusionOk="0">
                  <a:moveTo>
                    <a:pt x="15473" y="1"/>
                  </a:moveTo>
                  <a:cubicBezTo>
                    <a:pt x="13967" y="1"/>
                    <a:pt x="12457" y="368"/>
                    <a:pt x="11242" y="1130"/>
                  </a:cubicBezTo>
                  <a:cubicBezTo>
                    <a:pt x="9007" y="2497"/>
                    <a:pt x="7606" y="3898"/>
                    <a:pt x="7506" y="6500"/>
                  </a:cubicBezTo>
                  <a:cubicBezTo>
                    <a:pt x="7194" y="6356"/>
                    <a:pt x="6862" y="6290"/>
                    <a:pt x="6517" y="6290"/>
                  </a:cubicBezTo>
                  <a:cubicBezTo>
                    <a:pt x="4395" y="6290"/>
                    <a:pt x="1834" y="8812"/>
                    <a:pt x="1002" y="11137"/>
                  </a:cubicBezTo>
                  <a:cubicBezTo>
                    <a:pt x="1" y="13805"/>
                    <a:pt x="535" y="16441"/>
                    <a:pt x="1435" y="19143"/>
                  </a:cubicBezTo>
                  <a:cubicBezTo>
                    <a:pt x="3036" y="23813"/>
                    <a:pt x="5505" y="28116"/>
                    <a:pt x="8740" y="31852"/>
                  </a:cubicBezTo>
                  <a:cubicBezTo>
                    <a:pt x="8974" y="32085"/>
                    <a:pt x="9288" y="32359"/>
                    <a:pt x="9605" y="32359"/>
                  </a:cubicBezTo>
                  <a:cubicBezTo>
                    <a:pt x="9695" y="32359"/>
                    <a:pt x="9786" y="32337"/>
                    <a:pt x="9875" y="32285"/>
                  </a:cubicBezTo>
                  <a:cubicBezTo>
                    <a:pt x="10108" y="32119"/>
                    <a:pt x="10208" y="31818"/>
                    <a:pt x="10208" y="31518"/>
                  </a:cubicBezTo>
                  <a:cubicBezTo>
                    <a:pt x="10408" y="28950"/>
                    <a:pt x="9841" y="26381"/>
                    <a:pt x="9408" y="23879"/>
                  </a:cubicBezTo>
                  <a:cubicBezTo>
                    <a:pt x="8974" y="21344"/>
                    <a:pt x="8640" y="18709"/>
                    <a:pt x="9274" y="16241"/>
                  </a:cubicBezTo>
                  <a:cubicBezTo>
                    <a:pt x="9875" y="13739"/>
                    <a:pt x="11576" y="11370"/>
                    <a:pt x="14044" y="10636"/>
                  </a:cubicBezTo>
                  <a:cubicBezTo>
                    <a:pt x="14577" y="10488"/>
                    <a:pt x="15128" y="10422"/>
                    <a:pt x="15683" y="10422"/>
                  </a:cubicBezTo>
                  <a:cubicBezTo>
                    <a:pt x="17004" y="10422"/>
                    <a:pt x="18351" y="10797"/>
                    <a:pt x="19548" y="11337"/>
                  </a:cubicBezTo>
                  <a:cubicBezTo>
                    <a:pt x="21283" y="12138"/>
                    <a:pt x="22850" y="13238"/>
                    <a:pt x="24485" y="14172"/>
                  </a:cubicBezTo>
                  <a:cubicBezTo>
                    <a:pt x="26054" y="15020"/>
                    <a:pt x="27771" y="15749"/>
                    <a:pt x="29552" y="15749"/>
                  </a:cubicBezTo>
                  <a:cubicBezTo>
                    <a:pt x="29664" y="15749"/>
                    <a:pt x="29776" y="15746"/>
                    <a:pt x="29889" y="15740"/>
                  </a:cubicBezTo>
                  <a:cubicBezTo>
                    <a:pt x="31757" y="15673"/>
                    <a:pt x="33725" y="14606"/>
                    <a:pt x="34392" y="12838"/>
                  </a:cubicBezTo>
                  <a:cubicBezTo>
                    <a:pt x="35026" y="11037"/>
                    <a:pt x="33925" y="8702"/>
                    <a:pt x="32057" y="8468"/>
                  </a:cubicBezTo>
                  <a:cubicBezTo>
                    <a:pt x="36093" y="7768"/>
                    <a:pt x="36193" y="1997"/>
                    <a:pt x="32190" y="1163"/>
                  </a:cubicBezTo>
                  <a:cubicBezTo>
                    <a:pt x="31891" y="1096"/>
                    <a:pt x="31594" y="1066"/>
                    <a:pt x="31297" y="1066"/>
                  </a:cubicBezTo>
                  <a:cubicBezTo>
                    <a:pt x="28938" y="1066"/>
                    <a:pt x="26672" y="2954"/>
                    <a:pt x="24300" y="2954"/>
                  </a:cubicBezTo>
                  <a:cubicBezTo>
                    <a:pt x="24151" y="2954"/>
                    <a:pt x="24001" y="2947"/>
                    <a:pt x="23851" y="2931"/>
                  </a:cubicBezTo>
                  <a:cubicBezTo>
                    <a:pt x="22117" y="2731"/>
                    <a:pt x="20682" y="1497"/>
                    <a:pt x="19081" y="763"/>
                  </a:cubicBezTo>
                  <a:cubicBezTo>
                    <a:pt x="18000" y="260"/>
                    <a:pt x="16738" y="1"/>
                    <a:pt x="154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6636437" y="2698117"/>
              <a:ext cx="616012" cy="1086662"/>
            </a:xfrm>
            <a:custGeom>
              <a:avLst/>
              <a:gdLst/>
              <a:ahLst/>
              <a:cxnLst/>
              <a:rect l="l" t="t" r="r" b="b"/>
              <a:pathLst>
                <a:path w="29889" h="52725" extrusionOk="0">
                  <a:moveTo>
                    <a:pt x="12784" y="0"/>
                  </a:moveTo>
                  <a:cubicBezTo>
                    <a:pt x="12252" y="0"/>
                    <a:pt x="11715" y="32"/>
                    <a:pt x="11175" y="96"/>
                  </a:cubicBezTo>
                  <a:lnTo>
                    <a:pt x="10508" y="196"/>
                  </a:lnTo>
                  <a:cubicBezTo>
                    <a:pt x="3036" y="1530"/>
                    <a:pt x="1" y="8602"/>
                    <a:pt x="1568" y="16041"/>
                  </a:cubicBezTo>
                  <a:lnTo>
                    <a:pt x="5771" y="45061"/>
                  </a:lnTo>
                  <a:cubicBezTo>
                    <a:pt x="6410" y="49504"/>
                    <a:pt x="10241" y="52725"/>
                    <a:pt x="14605" y="52725"/>
                  </a:cubicBezTo>
                  <a:cubicBezTo>
                    <a:pt x="15026" y="52725"/>
                    <a:pt x="15451" y="52695"/>
                    <a:pt x="15879" y="52633"/>
                  </a:cubicBezTo>
                  <a:cubicBezTo>
                    <a:pt x="20782" y="51966"/>
                    <a:pt x="24185" y="47463"/>
                    <a:pt x="23551" y="42560"/>
                  </a:cubicBezTo>
                  <a:lnTo>
                    <a:pt x="22817" y="37122"/>
                  </a:lnTo>
                  <a:cubicBezTo>
                    <a:pt x="22817" y="37122"/>
                    <a:pt x="29889" y="35154"/>
                    <a:pt x="29121" y="27916"/>
                  </a:cubicBezTo>
                  <a:cubicBezTo>
                    <a:pt x="28754" y="24413"/>
                    <a:pt x="27387" y="17308"/>
                    <a:pt x="26086" y="10870"/>
                  </a:cubicBezTo>
                  <a:cubicBezTo>
                    <a:pt x="24793" y="4498"/>
                    <a:pt x="19153" y="0"/>
                    <a:pt x="1278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6905933" y="3430885"/>
              <a:ext cx="205585" cy="76690"/>
            </a:xfrm>
            <a:custGeom>
              <a:avLst/>
              <a:gdLst/>
              <a:ahLst/>
              <a:cxnLst/>
              <a:rect l="l" t="t" r="r" b="b"/>
              <a:pathLst>
                <a:path w="9975" h="37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62" y="3720"/>
                    <a:pt x="7380" y="3720"/>
                  </a:cubicBezTo>
                  <a:cubicBezTo>
                    <a:pt x="8173" y="3720"/>
                    <a:pt x="9037" y="3634"/>
                    <a:pt x="9974" y="3436"/>
                  </a:cubicBezTo>
                  <a:lnTo>
                    <a:pt x="9741" y="1568"/>
                  </a:lnTo>
                  <a:cubicBezTo>
                    <a:pt x="8990" y="1666"/>
                    <a:pt x="8238" y="1715"/>
                    <a:pt x="7488" y="1715"/>
                  </a:cubicBezTo>
                  <a:cubicBezTo>
                    <a:pt x="4906" y="1715"/>
                    <a:pt x="2353" y="1138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7084004" y="2994675"/>
              <a:ext cx="46084" cy="42642"/>
            </a:xfrm>
            <a:custGeom>
              <a:avLst/>
              <a:gdLst/>
              <a:ahLst/>
              <a:cxnLst/>
              <a:rect l="l" t="t" r="r" b="b"/>
              <a:pathLst>
                <a:path w="2236" h="2069" extrusionOk="0">
                  <a:moveTo>
                    <a:pt x="1154" y="1"/>
                  </a:moveTo>
                  <a:cubicBezTo>
                    <a:pt x="1093" y="1"/>
                    <a:pt x="1030" y="6"/>
                    <a:pt x="967" y="17"/>
                  </a:cubicBezTo>
                  <a:cubicBezTo>
                    <a:pt x="400" y="117"/>
                    <a:pt x="0" y="651"/>
                    <a:pt x="100" y="1218"/>
                  </a:cubicBezTo>
                  <a:cubicBezTo>
                    <a:pt x="189" y="1722"/>
                    <a:pt x="621" y="2068"/>
                    <a:pt x="1091" y="2068"/>
                  </a:cubicBezTo>
                  <a:cubicBezTo>
                    <a:pt x="1150" y="2068"/>
                    <a:pt x="1209" y="2063"/>
                    <a:pt x="1268" y="2052"/>
                  </a:cubicBezTo>
                  <a:cubicBezTo>
                    <a:pt x="1835" y="1952"/>
                    <a:pt x="2235" y="1418"/>
                    <a:pt x="2135" y="851"/>
                  </a:cubicBezTo>
                  <a:cubicBezTo>
                    <a:pt x="2076" y="347"/>
                    <a:pt x="1647" y="1"/>
                    <a:pt x="11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7065434" y="2990491"/>
              <a:ext cx="86644" cy="27597"/>
            </a:xfrm>
            <a:custGeom>
              <a:avLst/>
              <a:gdLst/>
              <a:ahLst/>
              <a:cxnLst/>
              <a:rect l="l" t="t" r="r" b="b"/>
              <a:pathLst>
                <a:path w="4204" h="1339" extrusionOk="0">
                  <a:moveTo>
                    <a:pt x="2335" y="0"/>
                  </a:moveTo>
                  <a:cubicBezTo>
                    <a:pt x="2224" y="0"/>
                    <a:pt x="2113" y="7"/>
                    <a:pt x="2002" y="20"/>
                  </a:cubicBezTo>
                  <a:cubicBezTo>
                    <a:pt x="1401" y="87"/>
                    <a:pt x="868" y="320"/>
                    <a:pt x="401" y="720"/>
                  </a:cubicBezTo>
                  <a:cubicBezTo>
                    <a:pt x="101" y="1021"/>
                    <a:pt x="0" y="1288"/>
                    <a:pt x="67" y="1321"/>
                  </a:cubicBezTo>
                  <a:cubicBezTo>
                    <a:pt x="79" y="1333"/>
                    <a:pt x="96" y="1338"/>
                    <a:pt x="118" y="1338"/>
                  </a:cubicBezTo>
                  <a:cubicBezTo>
                    <a:pt x="336" y="1338"/>
                    <a:pt x="1034" y="775"/>
                    <a:pt x="2035" y="654"/>
                  </a:cubicBezTo>
                  <a:cubicBezTo>
                    <a:pt x="2171" y="638"/>
                    <a:pt x="2304" y="631"/>
                    <a:pt x="2431" y="631"/>
                  </a:cubicBezTo>
                  <a:cubicBezTo>
                    <a:pt x="3212" y="631"/>
                    <a:pt x="3816" y="888"/>
                    <a:pt x="4046" y="888"/>
                  </a:cubicBezTo>
                  <a:cubicBezTo>
                    <a:pt x="4091" y="888"/>
                    <a:pt x="4122" y="878"/>
                    <a:pt x="4137" y="854"/>
                  </a:cubicBezTo>
                  <a:cubicBezTo>
                    <a:pt x="4203" y="787"/>
                    <a:pt x="4037" y="554"/>
                    <a:pt x="3670" y="354"/>
                  </a:cubicBezTo>
                  <a:cubicBezTo>
                    <a:pt x="3241" y="112"/>
                    <a:pt x="2790" y="0"/>
                    <a:pt x="2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6866754" y="3012544"/>
              <a:ext cx="45383" cy="43302"/>
            </a:xfrm>
            <a:custGeom>
              <a:avLst/>
              <a:gdLst/>
              <a:ahLst/>
              <a:cxnLst/>
              <a:rect l="l" t="t" r="r" b="b"/>
              <a:pathLst>
                <a:path w="2202" h="2101" extrusionOk="0">
                  <a:moveTo>
                    <a:pt x="1120" y="1"/>
                  </a:moveTo>
                  <a:cubicBezTo>
                    <a:pt x="1059" y="1"/>
                    <a:pt x="997" y="6"/>
                    <a:pt x="934" y="17"/>
                  </a:cubicBezTo>
                  <a:cubicBezTo>
                    <a:pt x="367" y="117"/>
                    <a:pt x="0" y="651"/>
                    <a:pt x="100" y="1218"/>
                  </a:cubicBezTo>
                  <a:cubicBezTo>
                    <a:pt x="160" y="1727"/>
                    <a:pt x="595" y="2101"/>
                    <a:pt x="1093" y="2101"/>
                  </a:cubicBezTo>
                  <a:cubicBezTo>
                    <a:pt x="1151" y="2101"/>
                    <a:pt x="1209" y="2096"/>
                    <a:pt x="1268" y="2086"/>
                  </a:cubicBezTo>
                  <a:cubicBezTo>
                    <a:pt x="1835" y="1985"/>
                    <a:pt x="2202" y="1452"/>
                    <a:pt x="2135" y="885"/>
                  </a:cubicBezTo>
                  <a:cubicBezTo>
                    <a:pt x="2046" y="350"/>
                    <a:pt x="1614" y="1"/>
                    <a:pt x="1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6846123" y="3008360"/>
              <a:ext cx="86644" cy="27597"/>
            </a:xfrm>
            <a:custGeom>
              <a:avLst/>
              <a:gdLst/>
              <a:ahLst/>
              <a:cxnLst/>
              <a:rect l="l" t="t" r="r" b="b"/>
              <a:pathLst>
                <a:path w="4204" h="1339" extrusionOk="0">
                  <a:moveTo>
                    <a:pt x="2318" y="0"/>
                  </a:moveTo>
                  <a:cubicBezTo>
                    <a:pt x="2203" y="0"/>
                    <a:pt x="2086" y="7"/>
                    <a:pt x="1969" y="20"/>
                  </a:cubicBezTo>
                  <a:cubicBezTo>
                    <a:pt x="1402" y="87"/>
                    <a:pt x="834" y="320"/>
                    <a:pt x="401" y="721"/>
                  </a:cubicBezTo>
                  <a:cubicBezTo>
                    <a:pt x="101" y="1021"/>
                    <a:pt x="1" y="1288"/>
                    <a:pt x="67" y="1321"/>
                  </a:cubicBezTo>
                  <a:cubicBezTo>
                    <a:pt x="79" y="1333"/>
                    <a:pt x="96" y="1339"/>
                    <a:pt x="118" y="1339"/>
                  </a:cubicBezTo>
                  <a:cubicBezTo>
                    <a:pt x="336" y="1339"/>
                    <a:pt x="1034" y="775"/>
                    <a:pt x="2035" y="654"/>
                  </a:cubicBezTo>
                  <a:cubicBezTo>
                    <a:pt x="2171" y="638"/>
                    <a:pt x="2303" y="631"/>
                    <a:pt x="2430" y="631"/>
                  </a:cubicBezTo>
                  <a:cubicBezTo>
                    <a:pt x="3206" y="631"/>
                    <a:pt x="3794" y="889"/>
                    <a:pt x="4035" y="889"/>
                  </a:cubicBezTo>
                  <a:cubicBezTo>
                    <a:pt x="4083" y="889"/>
                    <a:pt x="4117" y="878"/>
                    <a:pt x="4137" y="854"/>
                  </a:cubicBezTo>
                  <a:cubicBezTo>
                    <a:pt x="4204" y="787"/>
                    <a:pt x="4037" y="554"/>
                    <a:pt x="3636" y="354"/>
                  </a:cubicBezTo>
                  <a:cubicBezTo>
                    <a:pt x="3234" y="112"/>
                    <a:pt x="2789" y="0"/>
                    <a:pt x="23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6994618" y="2999807"/>
              <a:ext cx="92147" cy="189530"/>
            </a:xfrm>
            <a:custGeom>
              <a:avLst/>
              <a:gdLst/>
              <a:ahLst/>
              <a:cxnLst/>
              <a:rect l="l" t="t" r="r" b="b"/>
              <a:pathLst>
                <a:path w="4471" h="9196" extrusionOk="0">
                  <a:moveTo>
                    <a:pt x="107" y="0"/>
                  </a:moveTo>
                  <a:cubicBezTo>
                    <a:pt x="105" y="0"/>
                    <a:pt x="103" y="1"/>
                    <a:pt x="101" y="2"/>
                  </a:cubicBezTo>
                  <a:cubicBezTo>
                    <a:pt x="1" y="68"/>
                    <a:pt x="1135" y="2503"/>
                    <a:pt x="2669" y="5439"/>
                  </a:cubicBezTo>
                  <a:lnTo>
                    <a:pt x="3737" y="7474"/>
                  </a:lnTo>
                  <a:cubicBezTo>
                    <a:pt x="3937" y="7707"/>
                    <a:pt x="4037" y="8007"/>
                    <a:pt x="4037" y="8308"/>
                  </a:cubicBezTo>
                  <a:cubicBezTo>
                    <a:pt x="4004" y="8474"/>
                    <a:pt x="3737" y="8574"/>
                    <a:pt x="3470" y="8641"/>
                  </a:cubicBezTo>
                  <a:cubicBezTo>
                    <a:pt x="2369" y="8908"/>
                    <a:pt x="1702" y="9108"/>
                    <a:pt x="1702" y="9175"/>
                  </a:cubicBezTo>
                  <a:cubicBezTo>
                    <a:pt x="1709" y="9189"/>
                    <a:pt x="1745" y="9196"/>
                    <a:pt x="1809" y="9196"/>
                  </a:cubicBezTo>
                  <a:cubicBezTo>
                    <a:pt x="2043" y="9196"/>
                    <a:pt x="2652" y="9106"/>
                    <a:pt x="3570" y="8975"/>
                  </a:cubicBezTo>
                  <a:cubicBezTo>
                    <a:pt x="3703" y="8941"/>
                    <a:pt x="3870" y="8908"/>
                    <a:pt x="4037" y="8841"/>
                  </a:cubicBezTo>
                  <a:cubicBezTo>
                    <a:pt x="4237" y="8775"/>
                    <a:pt x="4370" y="8574"/>
                    <a:pt x="4437" y="8374"/>
                  </a:cubicBezTo>
                  <a:cubicBezTo>
                    <a:pt x="4471" y="8007"/>
                    <a:pt x="4370" y="7607"/>
                    <a:pt x="4170" y="7273"/>
                  </a:cubicBezTo>
                  <a:lnTo>
                    <a:pt x="3103" y="5205"/>
                  </a:lnTo>
                  <a:cubicBezTo>
                    <a:pt x="1590" y="2311"/>
                    <a:pt x="271" y="0"/>
                    <a:pt x="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6960941" y="3212935"/>
              <a:ext cx="83883" cy="59748"/>
            </a:xfrm>
            <a:custGeom>
              <a:avLst/>
              <a:gdLst/>
              <a:ahLst/>
              <a:cxnLst/>
              <a:rect l="l" t="t" r="r" b="b"/>
              <a:pathLst>
                <a:path w="4070" h="2899" extrusionOk="0">
                  <a:moveTo>
                    <a:pt x="174" y="1"/>
                  </a:moveTo>
                  <a:cubicBezTo>
                    <a:pt x="172" y="1"/>
                    <a:pt x="169" y="1"/>
                    <a:pt x="167" y="1"/>
                  </a:cubicBezTo>
                  <a:cubicBezTo>
                    <a:pt x="100" y="1"/>
                    <a:pt x="0" y="335"/>
                    <a:pt x="100" y="835"/>
                  </a:cubicBezTo>
                  <a:cubicBezTo>
                    <a:pt x="267" y="1469"/>
                    <a:pt x="667" y="2069"/>
                    <a:pt x="1234" y="2436"/>
                  </a:cubicBezTo>
                  <a:cubicBezTo>
                    <a:pt x="1719" y="2733"/>
                    <a:pt x="2292" y="2899"/>
                    <a:pt x="2863" y="2899"/>
                  </a:cubicBezTo>
                  <a:cubicBezTo>
                    <a:pt x="2999" y="2899"/>
                    <a:pt x="3135" y="2889"/>
                    <a:pt x="3269" y="2870"/>
                  </a:cubicBezTo>
                  <a:cubicBezTo>
                    <a:pt x="3803" y="2770"/>
                    <a:pt x="4070" y="2603"/>
                    <a:pt x="4036" y="2503"/>
                  </a:cubicBezTo>
                  <a:cubicBezTo>
                    <a:pt x="4036" y="2336"/>
                    <a:pt x="2769" y="2637"/>
                    <a:pt x="1635" y="1903"/>
                  </a:cubicBezTo>
                  <a:cubicBezTo>
                    <a:pt x="516" y="1179"/>
                    <a:pt x="338" y="1"/>
                    <a:pt x="1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6815188" y="2908916"/>
              <a:ext cx="105894" cy="37922"/>
            </a:xfrm>
            <a:custGeom>
              <a:avLst/>
              <a:gdLst/>
              <a:ahLst/>
              <a:cxnLst/>
              <a:rect l="l" t="t" r="r" b="b"/>
              <a:pathLst>
                <a:path w="5138" h="1840" extrusionOk="0">
                  <a:moveTo>
                    <a:pt x="3364" y="0"/>
                  </a:moveTo>
                  <a:cubicBezTo>
                    <a:pt x="2346" y="0"/>
                    <a:pt x="1344" y="351"/>
                    <a:pt x="534" y="1009"/>
                  </a:cubicBezTo>
                  <a:cubicBezTo>
                    <a:pt x="134" y="1343"/>
                    <a:pt x="0" y="1643"/>
                    <a:pt x="101" y="1776"/>
                  </a:cubicBezTo>
                  <a:cubicBezTo>
                    <a:pt x="138" y="1820"/>
                    <a:pt x="205" y="1840"/>
                    <a:pt x="296" y="1840"/>
                  </a:cubicBezTo>
                  <a:cubicBezTo>
                    <a:pt x="689" y="1840"/>
                    <a:pt x="1547" y="1486"/>
                    <a:pt x="2602" y="1243"/>
                  </a:cubicBezTo>
                  <a:cubicBezTo>
                    <a:pt x="3870" y="909"/>
                    <a:pt x="5004" y="909"/>
                    <a:pt x="5071" y="609"/>
                  </a:cubicBezTo>
                  <a:cubicBezTo>
                    <a:pt x="5137" y="475"/>
                    <a:pt x="4837" y="242"/>
                    <a:pt x="4337" y="108"/>
                  </a:cubicBezTo>
                  <a:cubicBezTo>
                    <a:pt x="4015" y="36"/>
                    <a:pt x="3689" y="0"/>
                    <a:pt x="33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7054428" y="2913760"/>
              <a:ext cx="81142" cy="28194"/>
            </a:xfrm>
            <a:custGeom>
              <a:avLst/>
              <a:gdLst/>
              <a:ahLst/>
              <a:cxnLst/>
              <a:rect l="l" t="t" r="r" b="b"/>
              <a:pathLst>
                <a:path w="3937" h="1368" extrusionOk="0">
                  <a:moveTo>
                    <a:pt x="2126" y="1"/>
                  </a:moveTo>
                  <a:cubicBezTo>
                    <a:pt x="1513" y="1"/>
                    <a:pt x="913" y="205"/>
                    <a:pt x="434" y="607"/>
                  </a:cubicBezTo>
                  <a:cubicBezTo>
                    <a:pt x="101" y="908"/>
                    <a:pt x="1" y="1174"/>
                    <a:pt x="101" y="1275"/>
                  </a:cubicBezTo>
                  <a:cubicBezTo>
                    <a:pt x="168" y="1342"/>
                    <a:pt x="278" y="1368"/>
                    <a:pt x="421" y="1368"/>
                  </a:cubicBezTo>
                  <a:cubicBezTo>
                    <a:pt x="775" y="1368"/>
                    <a:pt x="1338" y="1212"/>
                    <a:pt x="2002" y="1141"/>
                  </a:cubicBezTo>
                  <a:cubicBezTo>
                    <a:pt x="2302" y="1108"/>
                    <a:pt x="2592" y="1104"/>
                    <a:pt x="2850" y="1104"/>
                  </a:cubicBezTo>
                  <a:cubicBezTo>
                    <a:pt x="2923" y="1104"/>
                    <a:pt x="2995" y="1104"/>
                    <a:pt x="3063" y="1104"/>
                  </a:cubicBezTo>
                  <a:cubicBezTo>
                    <a:pt x="3473" y="1104"/>
                    <a:pt x="3775" y="1093"/>
                    <a:pt x="3870" y="941"/>
                  </a:cubicBezTo>
                  <a:cubicBezTo>
                    <a:pt x="3937" y="807"/>
                    <a:pt x="3803" y="574"/>
                    <a:pt x="3470" y="340"/>
                  </a:cubicBezTo>
                  <a:cubicBezTo>
                    <a:pt x="3044" y="113"/>
                    <a:pt x="2581" y="1"/>
                    <a:pt x="21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6592311" y="3135132"/>
              <a:ext cx="124876" cy="155709"/>
            </a:xfrm>
            <a:custGeom>
              <a:avLst/>
              <a:gdLst/>
              <a:ahLst/>
              <a:cxnLst/>
              <a:rect l="l" t="t" r="r" b="b"/>
              <a:pathLst>
                <a:path w="6059" h="7555" extrusionOk="0">
                  <a:moveTo>
                    <a:pt x="4014" y="0"/>
                  </a:moveTo>
                  <a:cubicBezTo>
                    <a:pt x="2567" y="0"/>
                    <a:pt x="1" y="502"/>
                    <a:pt x="540" y="4110"/>
                  </a:cubicBezTo>
                  <a:cubicBezTo>
                    <a:pt x="957" y="6914"/>
                    <a:pt x="2687" y="7555"/>
                    <a:pt x="4098" y="7555"/>
                  </a:cubicBezTo>
                  <a:cubicBezTo>
                    <a:pt x="5170" y="7555"/>
                    <a:pt x="6059" y="7184"/>
                    <a:pt x="6044" y="7112"/>
                  </a:cubicBezTo>
                  <a:cubicBezTo>
                    <a:pt x="6044" y="6979"/>
                    <a:pt x="4944" y="74"/>
                    <a:pt x="4944" y="74"/>
                  </a:cubicBezTo>
                  <a:cubicBezTo>
                    <a:pt x="4908" y="65"/>
                    <a:pt x="4533" y="0"/>
                    <a:pt x="401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6627492" y="3171282"/>
              <a:ext cx="53648" cy="88170"/>
            </a:xfrm>
            <a:custGeom>
              <a:avLst/>
              <a:gdLst/>
              <a:ahLst/>
              <a:cxnLst/>
              <a:rect l="l" t="t" r="r" b="b"/>
              <a:pathLst>
                <a:path w="2603" h="4278" extrusionOk="0">
                  <a:moveTo>
                    <a:pt x="1151" y="1"/>
                  </a:moveTo>
                  <a:cubicBezTo>
                    <a:pt x="1090" y="1"/>
                    <a:pt x="1029" y="9"/>
                    <a:pt x="968" y="21"/>
                  </a:cubicBezTo>
                  <a:cubicBezTo>
                    <a:pt x="568" y="154"/>
                    <a:pt x="268" y="521"/>
                    <a:pt x="168" y="922"/>
                  </a:cubicBezTo>
                  <a:cubicBezTo>
                    <a:pt x="34" y="1389"/>
                    <a:pt x="1" y="1856"/>
                    <a:pt x="101" y="2356"/>
                  </a:cubicBezTo>
                  <a:cubicBezTo>
                    <a:pt x="268" y="3323"/>
                    <a:pt x="935" y="4157"/>
                    <a:pt x="1669" y="4257"/>
                  </a:cubicBezTo>
                  <a:cubicBezTo>
                    <a:pt x="1725" y="4271"/>
                    <a:pt x="1782" y="4278"/>
                    <a:pt x="1839" y="4278"/>
                  </a:cubicBezTo>
                  <a:cubicBezTo>
                    <a:pt x="2057" y="4278"/>
                    <a:pt x="2278" y="4182"/>
                    <a:pt x="2436" y="4024"/>
                  </a:cubicBezTo>
                  <a:cubicBezTo>
                    <a:pt x="2569" y="3857"/>
                    <a:pt x="2603" y="3757"/>
                    <a:pt x="2569" y="3757"/>
                  </a:cubicBezTo>
                  <a:cubicBezTo>
                    <a:pt x="2536" y="3757"/>
                    <a:pt x="2469" y="3824"/>
                    <a:pt x="2336" y="3924"/>
                  </a:cubicBezTo>
                  <a:cubicBezTo>
                    <a:pt x="2211" y="3999"/>
                    <a:pt x="2048" y="4036"/>
                    <a:pt x="1876" y="4036"/>
                  </a:cubicBezTo>
                  <a:cubicBezTo>
                    <a:pt x="1819" y="4036"/>
                    <a:pt x="1761" y="4032"/>
                    <a:pt x="1702" y="4024"/>
                  </a:cubicBezTo>
                  <a:cubicBezTo>
                    <a:pt x="1168" y="3890"/>
                    <a:pt x="601" y="3156"/>
                    <a:pt x="435" y="2256"/>
                  </a:cubicBezTo>
                  <a:cubicBezTo>
                    <a:pt x="368" y="1856"/>
                    <a:pt x="368" y="1422"/>
                    <a:pt x="501" y="1022"/>
                  </a:cubicBezTo>
                  <a:cubicBezTo>
                    <a:pt x="535" y="688"/>
                    <a:pt x="735" y="421"/>
                    <a:pt x="1035" y="254"/>
                  </a:cubicBezTo>
                  <a:cubicBezTo>
                    <a:pt x="1087" y="237"/>
                    <a:pt x="1141" y="229"/>
                    <a:pt x="1194" y="229"/>
                  </a:cubicBezTo>
                  <a:cubicBezTo>
                    <a:pt x="1347" y="229"/>
                    <a:pt x="1495" y="297"/>
                    <a:pt x="1569" y="421"/>
                  </a:cubicBezTo>
                  <a:cubicBezTo>
                    <a:pt x="1669" y="555"/>
                    <a:pt x="1635" y="655"/>
                    <a:pt x="1669" y="655"/>
                  </a:cubicBezTo>
                  <a:cubicBezTo>
                    <a:pt x="1702" y="655"/>
                    <a:pt x="1769" y="555"/>
                    <a:pt x="1702" y="354"/>
                  </a:cubicBezTo>
                  <a:cubicBezTo>
                    <a:pt x="1635" y="254"/>
                    <a:pt x="1569" y="154"/>
                    <a:pt x="1469" y="88"/>
                  </a:cubicBezTo>
                  <a:cubicBezTo>
                    <a:pt x="1363" y="24"/>
                    <a:pt x="1257" y="1"/>
                    <a:pt x="115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6641260" y="2670582"/>
              <a:ext cx="560324" cy="487674"/>
            </a:xfrm>
            <a:custGeom>
              <a:avLst/>
              <a:gdLst/>
              <a:ahLst/>
              <a:cxnLst/>
              <a:rect l="l" t="t" r="r" b="b"/>
              <a:pathLst>
                <a:path w="27187" h="23662" extrusionOk="0">
                  <a:moveTo>
                    <a:pt x="13370" y="1"/>
                  </a:moveTo>
                  <a:cubicBezTo>
                    <a:pt x="12894" y="1"/>
                    <a:pt x="12418" y="22"/>
                    <a:pt x="11942" y="64"/>
                  </a:cubicBezTo>
                  <a:cubicBezTo>
                    <a:pt x="8540" y="398"/>
                    <a:pt x="5404" y="2066"/>
                    <a:pt x="3169" y="4667"/>
                  </a:cubicBezTo>
                  <a:cubicBezTo>
                    <a:pt x="1501" y="6802"/>
                    <a:pt x="467" y="9371"/>
                    <a:pt x="234" y="12106"/>
                  </a:cubicBezTo>
                  <a:cubicBezTo>
                    <a:pt x="0" y="14808"/>
                    <a:pt x="300" y="17510"/>
                    <a:pt x="1168" y="20112"/>
                  </a:cubicBezTo>
                  <a:cubicBezTo>
                    <a:pt x="1501" y="21246"/>
                    <a:pt x="1968" y="22414"/>
                    <a:pt x="2869" y="23181"/>
                  </a:cubicBezTo>
                  <a:cubicBezTo>
                    <a:pt x="3213" y="23464"/>
                    <a:pt x="3691" y="23661"/>
                    <a:pt x="4134" y="23661"/>
                  </a:cubicBezTo>
                  <a:cubicBezTo>
                    <a:pt x="4421" y="23661"/>
                    <a:pt x="4693" y="23578"/>
                    <a:pt x="4904" y="23381"/>
                  </a:cubicBezTo>
                  <a:cubicBezTo>
                    <a:pt x="5170" y="23014"/>
                    <a:pt x="5304" y="22614"/>
                    <a:pt x="5304" y="22147"/>
                  </a:cubicBezTo>
                  <a:cubicBezTo>
                    <a:pt x="5804" y="18244"/>
                    <a:pt x="6238" y="14041"/>
                    <a:pt x="4403" y="10538"/>
                  </a:cubicBezTo>
                  <a:cubicBezTo>
                    <a:pt x="5170" y="9171"/>
                    <a:pt x="6205" y="7970"/>
                    <a:pt x="7439" y="7002"/>
                  </a:cubicBezTo>
                  <a:cubicBezTo>
                    <a:pt x="8471" y="6215"/>
                    <a:pt x="9701" y="5803"/>
                    <a:pt x="10969" y="5803"/>
                  </a:cubicBezTo>
                  <a:cubicBezTo>
                    <a:pt x="11259" y="5803"/>
                    <a:pt x="11550" y="5825"/>
                    <a:pt x="11842" y="5868"/>
                  </a:cubicBezTo>
                  <a:cubicBezTo>
                    <a:pt x="14144" y="6269"/>
                    <a:pt x="15745" y="8237"/>
                    <a:pt x="17679" y="9504"/>
                  </a:cubicBezTo>
                  <a:cubicBezTo>
                    <a:pt x="19415" y="10627"/>
                    <a:pt x="21414" y="11201"/>
                    <a:pt x="23422" y="11201"/>
                  </a:cubicBezTo>
                  <a:cubicBezTo>
                    <a:pt x="24694" y="11201"/>
                    <a:pt x="25970" y="10971"/>
                    <a:pt x="27186" y="10505"/>
                  </a:cubicBezTo>
                  <a:lnTo>
                    <a:pt x="25118" y="5401"/>
                  </a:lnTo>
                  <a:cubicBezTo>
                    <a:pt x="24251" y="4100"/>
                    <a:pt x="23050" y="3033"/>
                    <a:pt x="21649" y="2299"/>
                  </a:cubicBezTo>
                  <a:cubicBezTo>
                    <a:pt x="19128" y="781"/>
                    <a:pt x="16263" y="1"/>
                    <a:pt x="133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6730625" y="2660216"/>
              <a:ext cx="536272" cy="149196"/>
            </a:xfrm>
            <a:custGeom>
              <a:avLst/>
              <a:gdLst/>
              <a:ahLst/>
              <a:cxnLst/>
              <a:rect l="l" t="t" r="r" b="b"/>
              <a:pathLst>
                <a:path w="26020" h="7239" extrusionOk="0">
                  <a:moveTo>
                    <a:pt x="22055" y="238"/>
                  </a:moveTo>
                  <a:cubicBezTo>
                    <a:pt x="22334" y="238"/>
                    <a:pt x="22610" y="313"/>
                    <a:pt x="22850" y="467"/>
                  </a:cubicBezTo>
                  <a:cubicBezTo>
                    <a:pt x="23317" y="834"/>
                    <a:pt x="23617" y="1368"/>
                    <a:pt x="23684" y="1968"/>
                  </a:cubicBezTo>
                  <a:cubicBezTo>
                    <a:pt x="23729" y="2398"/>
                    <a:pt x="23652" y="2813"/>
                    <a:pt x="23472" y="3192"/>
                  </a:cubicBezTo>
                  <a:lnTo>
                    <a:pt x="23472" y="3192"/>
                  </a:lnTo>
                  <a:cubicBezTo>
                    <a:pt x="23227" y="3227"/>
                    <a:pt x="22983" y="3249"/>
                    <a:pt x="22738" y="3249"/>
                  </a:cubicBezTo>
                  <a:cubicBezTo>
                    <a:pt x="22631" y="3249"/>
                    <a:pt x="22524" y="3245"/>
                    <a:pt x="22417" y="3236"/>
                  </a:cubicBezTo>
                  <a:cubicBezTo>
                    <a:pt x="21983" y="3202"/>
                    <a:pt x="21549" y="3069"/>
                    <a:pt x="21182" y="2802"/>
                  </a:cubicBezTo>
                  <a:cubicBezTo>
                    <a:pt x="20782" y="2535"/>
                    <a:pt x="20515" y="2102"/>
                    <a:pt x="20482" y="1635"/>
                  </a:cubicBezTo>
                  <a:cubicBezTo>
                    <a:pt x="20515" y="1101"/>
                    <a:pt x="20815" y="634"/>
                    <a:pt x="21282" y="434"/>
                  </a:cubicBezTo>
                  <a:cubicBezTo>
                    <a:pt x="21525" y="304"/>
                    <a:pt x="21792" y="238"/>
                    <a:pt x="22055" y="238"/>
                  </a:cubicBezTo>
                  <a:close/>
                  <a:moveTo>
                    <a:pt x="22050" y="0"/>
                  </a:moveTo>
                  <a:cubicBezTo>
                    <a:pt x="21749" y="0"/>
                    <a:pt x="21449" y="67"/>
                    <a:pt x="21182" y="234"/>
                  </a:cubicBezTo>
                  <a:cubicBezTo>
                    <a:pt x="20649" y="467"/>
                    <a:pt x="20315" y="1001"/>
                    <a:pt x="20282" y="1601"/>
                  </a:cubicBezTo>
                  <a:cubicBezTo>
                    <a:pt x="20348" y="2135"/>
                    <a:pt x="20615" y="2635"/>
                    <a:pt x="21082" y="2936"/>
                  </a:cubicBezTo>
                  <a:cubicBezTo>
                    <a:pt x="21483" y="3169"/>
                    <a:pt x="21916" y="3336"/>
                    <a:pt x="22417" y="3336"/>
                  </a:cubicBezTo>
                  <a:cubicBezTo>
                    <a:pt x="22524" y="3345"/>
                    <a:pt x="22633" y="3349"/>
                    <a:pt x="22744" y="3349"/>
                  </a:cubicBezTo>
                  <a:cubicBezTo>
                    <a:pt x="22967" y="3349"/>
                    <a:pt x="23194" y="3332"/>
                    <a:pt x="23415" y="3304"/>
                  </a:cubicBezTo>
                  <a:lnTo>
                    <a:pt x="23415" y="3304"/>
                  </a:lnTo>
                  <a:cubicBezTo>
                    <a:pt x="23341" y="3443"/>
                    <a:pt x="23252" y="3576"/>
                    <a:pt x="23150" y="3703"/>
                  </a:cubicBezTo>
                  <a:cubicBezTo>
                    <a:pt x="22750" y="4203"/>
                    <a:pt x="22183" y="4603"/>
                    <a:pt x="21583" y="4837"/>
                  </a:cubicBezTo>
                  <a:cubicBezTo>
                    <a:pt x="20892" y="5079"/>
                    <a:pt x="20174" y="5204"/>
                    <a:pt x="19457" y="5204"/>
                  </a:cubicBezTo>
                  <a:cubicBezTo>
                    <a:pt x="18790" y="5204"/>
                    <a:pt x="18123" y="5095"/>
                    <a:pt x="17480" y="4870"/>
                  </a:cubicBezTo>
                  <a:cubicBezTo>
                    <a:pt x="16112" y="4470"/>
                    <a:pt x="14811" y="3870"/>
                    <a:pt x="13610" y="3136"/>
                  </a:cubicBezTo>
                  <a:cubicBezTo>
                    <a:pt x="12443" y="2469"/>
                    <a:pt x="11242" y="1901"/>
                    <a:pt x="10008" y="1434"/>
                  </a:cubicBezTo>
                  <a:cubicBezTo>
                    <a:pt x="9128" y="1108"/>
                    <a:pt x="8210" y="951"/>
                    <a:pt x="7297" y="951"/>
                  </a:cubicBezTo>
                  <a:cubicBezTo>
                    <a:pt x="6998" y="951"/>
                    <a:pt x="6701" y="968"/>
                    <a:pt x="6405" y="1001"/>
                  </a:cubicBezTo>
                  <a:cubicBezTo>
                    <a:pt x="5371" y="1201"/>
                    <a:pt x="4370" y="1601"/>
                    <a:pt x="3503" y="2202"/>
                  </a:cubicBezTo>
                  <a:cubicBezTo>
                    <a:pt x="2235" y="3069"/>
                    <a:pt x="1235" y="4270"/>
                    <a:pt x="568" y="5671"/>
                  </a:cubicBezTo>
                  <a:cubicBezTo>
                    <a:pt x="401" y="6038"/>
                    <a:pt x="234" y="6405"/>
                    <a:pt x="101" y="6805"/>
                  </a:cubicBezTo>
                  <a:cubicBezTo>
                    <a:pt x="67" y="6938"/>
                    <a:pt x="34" y="7038"/>
                    <a:pt x="1" y="7105"/>
                  </a:cubicBezTo>
                  <a:cubicBezTo>
                    <a:pt x="1" y="7139"/>
                    <a:pt x="1" y="7205"/>
                    <a:pt x="1" y="7239"/>
                  </a:cubicBezTo>
                  <a:cubicBezTo>
                    <a:pt x="67" y="7105"/>
                    <a:pt x="101" y="6938"/>
                    <a:pt x="167" y="6805"/>
                  </a:cubicBezTo>
                  <a:cubicBezTo>
                    <a:pt x="267" y="6538"/>
                    <a:pt x="401" y="6171"/>
                    <a:pt x="668" y="5671"/>
                  </a:cubicBezTo>
                  <a:cubicBezTo>
                    <a:pt x="1335" y="4337"/>
                    <a:pt x="2336" y="3169"/>
                    <a:pt x="3570" y="2302"/>
                  </a:cubicBezTo>
                  <a:cubicBezTo>
                    <a:pt x="4437" y="1735"/>
                    <a:pt x="5404" y="1368"/>
                    <a:pt x="6438" y="1201"/>
                  </a:cubicBezTo>
                  <a:cubicBezTo>
                    <a:pt x="6726" y="1168"/>
                    <a:pt x="7015" y="1151"/>
                    <a:pt x="7305" y="1151"/>
                  </a:cubicBezTo>
                  <a:cubicBezTo>
                    <a:pt x="8191" y="1151"/>
                    <a:pt x="9078" y="1308"/>
                    <a:pt x="9908" y="1635"/>
                  </a:cubicBezTo>
                  <a:cubicBezTo>
                    <a:pt x="11142" y="2102"/>
                    <a:pt x="12343" y="2669"/>
                    <a:pt x="13477" y="3336"/>
                  </a:cubicBezTo>
                  <a:cubicBezTo>
                    <a:pt x="14711" y="4070"/>
                    <a:pt x="16012" y="4670"/>
                    <a:pt x="17380" y="5104"/>
                  </a:cubicBezTo>
                  <a:cubicBezTo>
                    <a:pt x="18044" y="5325"/>
                    <a:pt x="18731" y="5434"/>
                    <a:pt x="19419" y="5434"/>
                  </a:cubicBezTo>
                  <a:cubicBezTo>
                    <a:pt x="20182" y="5434"/>
                    <a:pt x="20946" y="5300"/>
                    <a:pt x="21683" y="5037"/>
                  </a:cubicBezTo>
                  <a:cubicBezTo>
                    <a:pt x="22316" y="4804"/>
                    <a:pt x="22884" y="4370"/>
                    <a:pt x="23351" y="3803"/>
                  </a:cubicBezTo>
                  <a:cubicBezTo>
                    <a:pt x="23476" y="3636"/>
                    <a:pt x="23584" y="3457"/>
                    <a:pt x="23672" y="3267"/>
                  </a:cubicBezTo>
                  <a:lnTo>
                    <a:pt x="23672" y="3267"/>
                  </a:lnTo>
                  <a:cubicBezTo>
                    <a:pt x="24331" y="3196"/>
                    <a:pt x="24957" y="2897"/>
                    <a:pt x="25419" y="2435"/>
                  </a:cubicBezTo>
                  <a:cubicBezTo>
                    <a:pt x="25719" y="2135"/>
                    <a:pt x="25919" y="1768"/>
                    <a:pt x="25986" y="1334"/>
                  </a:cubicBezTo>
                  <a:cubicBezTo>
                    <a:pt x="26019" y="1201"/>
                    <a:pt x="26019" y="1068"/>
                    <a:pt x="25986" y="934"/>
                  </a:cubicBezTo>
                  <a:lnTo>
                    <a:pt x="25986" y="934"/>
                  </a:lnTo>
                  <a:cubicBezTo>
                    <a:pt x="25986" y="935"/>
                    <a:pt x="26019" y="1069"/>
                    <a:pt x="25952" y="1368"/>
                  </a:cubicBezTo>
                  <a:cubicBezTo>
                    <a:pt x="25852" y="1768"/>
                    <a:pt x="25652" y="2135"/>
                    <a:pt x="25352" y="2402"/>
                  </a:cubicBezTo>
                  <a:cubicBezTo>
                    <a:pt x="24909" y="2813"/>
                    <a:pt x="24346" y="3075"/>
                    <a:pt x="23719" y="3157"/>
                  </a:cubicBezTo>
                  <a:lnTo>
                    <a:pt x="23719" y="3157"/>
                  </a:lnTo>
                  <a:cubicBezTo>
                    <a:pt x="23878" y="2768"/>
                    <a:pt x="23947" y="2341"/>
                    <a:pt x="23884" y="1901"/>
                  </a:cubicBezTo>
                  <a:cubicBezTo>
                    <a:pt x="23851" y="1268"/>
                    <a:pt x="23484" y="667"/>
                    <a:pt x="22950" y="267"/>
                  </a:cubicBezTo>
                  <a:cubicBezTo>
                    <a:pt x="22683" y="100"/>
                    <a:pt x="22383" y="0"/>
                    <a:pt x="220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6568383" y="2819016"/>
              <a:ext cx="145074" cy="132708"/>
            </a:xfrm>
            <a:custGeom>
              <a:avLst/>
              <a:gdLst/>
              <a:ahLst/>
              <a:cxnLst/>
              <a:rect l="l" t="t" r="r" b="b"/>
              <a:pathLst>
                <a:path w="7039" h="6439" extrusionOk="0">
                  <a:moveTo>
                    <a:pt x="6905" y="1"/>
                  </a:moveTo>
                  <a:cubicBezTo>
                    <a:pt x="6905" y="534"/>
                    <a:pt x="6872" y="1035"/>
                    <a:pt x="6772" y="1568"/>
                  </a:cubicBezTo>
                  <a:cubicBezTo>
                    <a:pt x="6538" y="2803"/>
                    <a:pt x="5871" y="3937"/>
                    <a:pt x="4937" y="4771"/>
                  </a:cubicBezTo>
                  <a:cubicBezTo>
                    <a:pt x="4403" y="5238"/>
                    <a:pt x="3836" y="5605"/>
                    <a:pt x="3203" y="5872"/>
                  </a:cubicBezTo>
                  <a:cubicBezTo>
                    <a:pt x="2669" y="6105"/>
                    <a:pt x="2135" y="6238"/>
                    <a:pt x="1568" y="6272"/>
                  </a:cubicBezTo>
                  <a:cubicBezTo>
                    <a:pt x="1034" y="6238"/>
                    <a:pt x="501" y="6172"/>
                    <a:pt x="0" y="6038"/>
                  </a:cubicBezTo>
                  <a:lnTo>
                    <a:pt x="0" y="6038"/>
                  </a:lnTo>
                  <a:cubicBezTo>
                    <a:pt x="134" y="6105"/>
                    <a:pt x="267" y="6172"/>
                    <a:pt x="401" y="6205"/>
                  </a:cubicBezTo>
                  <a:cubicBezTo>
                    <a:pt x="767" y="6339"/>
                    <a:pt x="1168" y="6405"/>
                    <a:pt x="1568" y="6439"/>
                  </a:cubicBezTo>
                  <a:cubicBezTo>
                    <a:pt x="2135" y="6439"/>
                    <a:pt x="2736" y="6305"/>
                    <a:pt x="3269" y="6105"/>
                  </a:cubicBezTo>
                  <a:cubicBezTo>
                    <a:pt x="3936" y="5805"/>
                    <a:pt x="4537" y="5438"/>
                    <a:pt x="5104" y="4971"/>
                  </a:cubicBezTo>
                  <a:cubicBezTo>
                    <a:pt x="6071" y="4070"/>
                    <a:pt x="6738" y="2903"/>
                    <a:pt x="6939" y="1602"/>
                  </a:cubicBezTo>
                  <a:cubicBezTo>
                    <a:pt x="7005" y="1201"/>
                    <a:pt x="7039" y="801"/>
                    <a:pt x="7005" y="434"/>
                  </a:cubicBezTo>
                  <a:cubicBezTo>
                    <a:pt x="7005" y="267"/>
                    <a:pt x="6972" y="134"/>
                    <a:pt x="69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6581449" y="2890512"/>
              <a:ext cx="149876" cy="127658"/>
            </a:xfrm>
            <a:custGeom>
              <a:avLst/>
              <a:gdLst/>
              <a:ahLst/>
              <a:cxnLst/>
              <a:rect l="l" t="t" r="r" b="b"/>
              <a:pathLst>
                <a:path w="7272" h="6194" extrusionOk="0">
                  <a:moveTo>
                    <a:pt x="7239" y="1"/>
                  </a:moveTo>
                  <a:cubicBezTo>
                    <a:pt x="7172" y="1"/>
                    <a:pt x="7138" y="568"/>
                    <a:pt x="6838" y="1468"/>
                  </a:cubicBezTo>
                  <a:cubicBezTo>
                    <a:pt x="6004" y="3837"/>
                    <a:pt x="3970" y="5538"/>
                    <a:pt x="1534" y="5972"/>
                  </a:cubicBezTo>
                  <a:cubicBezTo>
                    <a:pt x="600" y="6105"/>
                    <a:pt x="0" y="6072"/>
                    <a:pt x="0" y="6105"/>
                  </a:cubicBezTo>
                  <a:cubicBezTo>
                    <a:pt x="122" y="6154"/>
                    <a:pt x="226" y="6185"/>
                    <a:pt x="339" y="6185"/>
                  </a:cubicBezTo>
                  <a:cubicBezTo>
                    <a:pt x="380" y="6185"/>
                    <a:pt x="422" y="6181"/>
                    <a:pt x="467" y="6172"/>
                  </a:cubicBezTo>
                  <a:cubicBezTo>
                    <a:pt x="619" y="6186"/>
                    <a:pt x="771" y="6194"/>
                    <a:pt x="925" y="6194"/>
                  </a:cubicBezTo>
                  <a:cubicBezTo>
                    <a:pt x="1144" y="6194"/>
                    <a:pt x="1367" y="6178"/>
                    <a:pt x="1601" y="6139"/>
                  </a:cubicBezTo>
                  <a:cubicBezTo>
                    <a:pt x="4136" y="5805"/>
                    <a:pt x="6271" y="4004"/>
                    <a:pt x="7005" y="1535"/>
                  </a:cubicBezTo>
                  <a:cubicBezTo>
                    <a:pt x="7138" y="1168"/>
                    <a:pt x="7205" y="801"/>
                    <a:pt x="7239" y="401"/>
                  </a:cubicBezTo>
                  <a:cubicBezTo>
                    <a:pt x="7272" y="268"/>
                    <a:pt x="7272" y="134"/>
                    <a:pt x="72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6858489" y="3130453"/>
              <a:ext cx="5523" cy="552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01" y="0"/>
                  </a:moveTo>
                  <a:cubicBezTo>
                    <a:pt x="34" y="34"/>
                    <a:pt x="1" y="101"/>
                    <a:pt x="34" y="167"/>
                  </a:cubicBezTo>
                  <a:cubicBezTo>
                    <a:pt x="34" y="234"/>
                    <a:pt x="101" y="267"/>
                    <a:pt x="168" y="267"/>
                  </a:cubicBezTo>
                  <a:cubicBezTo>
                    <a:pt x="234" y="234"/>
                    <a:pt x="268" y="167"/>
                    <a:pt x="268" y="101"/>
                  </a:cubicBez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6899750" y="3114646"/>
              <a:ext cx="6884" cy="6204"/>
            </a:xfrm>
            <a:custGeom>
              <a:avLst/>
              <a:gdLst/>
              <a:ahLst/>
              <a:cxnLst/>
              <a:rect l="l" t="t" r="r" b="b"/>
              <a:pathLst>
                <a:path w="334" h="301" extrusionOk="0">
                  <a:moveTo>
                    <a:pt x="134" y="0"/>
                  </a:moveTo>
                  <a:cubicBezTo>
                    <a:pt x="0" y="100"/>
                    <a:pt x="67" y="300"/>
                    <a:pt x="234" y="300"/>
                  </a:cubicBezTo>
                  <a:cubicBezTo>
                    <a:pt x="301" y="267"/>
                    <a:pt x="334" y="167"/>
                    <a:pt x="301" y="100"/>
                  </a:cubicBez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6930006" y="3108318"/>
              <a:ext cx="6204" cy="8409"/>
            </a:xfrm>
            <a:custGeom>
              <a:avLst/>
              <a:gdLst/>
              <a:ahLst/>
              <a:cxnLst/>
              <a:rect l="l" t="t" r="r" b="b"/>
              <a:pathLst>
                <a:path w="301" h="408" extrusionOk="0">
                  <a:moveTo>
                    <a:pt x="127" y="0"/>
                  </a:moveTo>
                  <a:cubicBezTo>
                    <a:pt x="118" y="0"/>
                    <a:pt x="109" y="3"/>
                    <a:pt x="100" y="7"/>
                  </a:cubicBezTo>
                  <a:cubicBezTo>
                    <a:pt x="33" y="7"/>
                    <a:pt x="0" y="107"/>
                    <a:pt x="33" y="241"/>
                  </a:cubicBezTo>
                  <a:cubicBezTo>
                    <a:pt x="67" y="341"/>
                    <a:pt x="134" y="407"/>
                    <a:pt x="200" y="407"/>
                  </a:cubicBezTo>
                  <a:cubicBezTo>
                    <a:pt x="267" y="374"/>
                    <a:pt x="300" y="274"/>
                    <a:pt x="267" y="174"/>
                  </a:cubicBezTo>
                  <a:cubicBezTo>
                    <a:pt x="238" y="87"/>
                    <a:pt x="184" y="0"/>
                    <a:pt x="12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6883942" y="3156999"/>
              <a:ext cx="5523" cy="3730"/>
            </a:xfrm>
            <a:custGeom>
              <a:avLst/>
              <a:gdLst/>
              <a:ahLst/>
              <a:cxnLst/>
              <a:rect l="l" t="t" r="r" b="b"/>
              <a:pathLst>
                <a:path w="268" h="181" extrusionOk="0">
                  <a:moveTo>
                    <a:pt x="186" y="0"/>
                  </a:moveTo>
                  <a:cubicBezTo>
                    <a:pt x="169" y="0"/>
                    <a:pt x="151" y="4"/>
                    <a:pt x="134" y="13"/>
                  </a:cubicBezTo>
                  <a:cubicBezTo>
                    <a:pt x="67" y="13"/>
                    <a:pt x="0" y="47"/>
                    <a:pt x="34" y="80"/>
                  </a:cubicBezTo>
                  <a:cubicBezTo>
                    <a:pt x="34" y="147"/>
                    <a:pt x="67" y="180"/>
                    <a:pt x="134" y="180"/>
                  </a:cubicBezTo>
                  <a:cubicBezTo>
                    <a:pt x="200" y="180"/>
                    <a:pt x="267" y="113"/>
                    <a:pt x="267" y="80"/>
                  </a:cubicBezTo>
                  <a:cubicBezTo>
                    <a:pt x="267" y="31"/>
                    <a:pt x="231" y="0"/>
                    <a:pt x="18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6923184" y="3142160"/>
              <a:ext cx="4782" cy="4411"/>
            </a:xfrm>
            <a:custGeom>
              <a:avLst/>
              <a:gdLst/>
              <a:ahLst/>
              <a:cxnLst/>
              <a:rect l="l" t="t" r="r" b="b"/>
              <a:pathLst>
                <a:path w="232" h="214" extrusionOk="0">
                  <a:moveTo>
                    <a:pt x="174" y="0"/>
                  </a:moveTo>
                  <a:cubicBezTo>
                    <a:pt x="98" y="0"/>
                    <a:pt x="0" y="214"/>
                    <a:pt x="84" y="214"/>
                  </a:cubicBezTo>
                  <a:cubicBezTo>
                    <a:pt x="96" y="214"/>
                    <a:pt x="111" y="210"/>
                    <a:pt x="131" y="200"/>
                  </a:cubicBezTo>
                  <a:cubicBezTo>
                    <a:pt x="198" y="200"/>
                    <a:pt x="231" y="133"/>
                    <a:pt x="231" y="66"/>
                  </a:cubicBezTo>
                  <a:cubicBezTo>
                    <a:pt x="217" y="18"/>
                    <a:pt x="197" y="0"/>
                    <a:pt x="17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7127305" y="3091088"/>
              <a:ext cx="6204" cy="5688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40" y="0"/>
                  </a:moveTo>
                  <a:cubicBezTo>
                    <a:pt x="126" y="0"/>
                    <a:pt x="113" y="3"/>
                    <a:pt x="101" y="9"/>
                  </a:cubicBezTo>
                  <a:cubicBezTo>
                    <a:pt x="34" y="42"/>
                    <a:pt x="1" y="109"/>
                    <a:pt x="34" y="176"/>
                  </a:cubicBezTo>
                  <a:cubicBezTo>
                    <a:pt x="67" y="243"/>
                    <a:pt x="134" y="276"/>
                    <a:pt x="201" y="276"/>
                  </a:cubicBezTo>
                  <a:cubicBezTo>
                    <a:pt x="267" y="243"/>
                    <a:pt x="301" y="176"/>
                    <a:pt x="267" y="109"/>
                  </a:cubicBezTo>
                  <a:cubicBezTo>
                    <a:pt x="267" y="55"/>
                    <a:pt x="201" y="0"/>
                    <a:pt x="14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7156860" y="3084390"/>
              <a:ext cx="6904" cy="6204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34" y="1"/>
                  </a:moveTo>
                  <a:cubicBezTo>
                    <a:pt x="34" y="1"/>
                    <a:pt x="1" y="101"/>
                    <a:pt x="34" y="167"/>
                  </a:cubicBezTo>
                  <a:cubicBezTo>
                    <a:pt x="68" y="267"/>
                    <a:pt x="134" y="301"/>
                    <a:pt x="201" y="301"/>
                  </a:cubicBezTo>
                  <a:cubicBezTo>
                    <a:pt x="335" y="201"/>
                    <a:pt x="301" y="1"/>
                    <a:pt x="13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7101873" y="3095829"/>
              <a:ext cx="5256" cy="4658"/>
            </a:xfrm>
            <a:custGeom>
              <a:avLst/>
              <a:gdLst/>
              <a:ahLst/>
              <a:cxnLst/>
              <a:rect l="l" t="t" r="r" b="b"/>
              <a:pathLst>
                <a:path w="255" h="226" extrusionOk="0">
                  <a:moveTo>
                    <a:pt x="136" y="1"/>
                  </a:moveTo>
                  <a:cubicBezTo>
                    <a:pt x="125" y="1"/>
                    <a:pt x="113" y="4"/>
                    <a:pt x="100" y="13"/>
                  </a:cubicBezTo>
                  <a:cubicBezTo>
                    <a:pt x="34" y="13"/>
                    <a:pt x="0" y="79"/>
                    <a:pt x="0" y="146"/>
                  </a:cubicBezTo>
                  <a:cubicBezTo>
                    <a:pt x="25" y="195"/>
                    <a:pt x="67" y="226"/>
                    <a:pt x="114" y="226"/>
                  </a:cubicBezTo>
                  <a:cubicBezTo>
                    <a:pt x="131" y="226"/>
                    <a:pt x="149" y="222"/>
                    <a:pt x="167" y="213"/>
                  </a:cubicBezTo>
                  <a:cubicBezTo>
                    <a:pt x="255" y="184"/>
                    <a:pt x="215" y="1"/>
                    <a:pt x="13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7125801" y="3122560"/>
              <a:ext cx="6348" cy="5441"/>
            </a:xfrm>
            <a:custGeom>
              <a:avLst/>
              <a:gdLst/>
              <a:ahLst/>
              <a:cxnLst/>
              <a:rect l="l" t="t" r="r" b="b"/>
              <a:pathLst>
                <a:path w="308" h="264" extrusionOk="0">
                  <a:moveTo>
                    <a:pt x="195" y="0"/>
                  </a:moveTo>
                  <a:cubicBezTo>
                    <a:pt x="107" y="0"/>
                    <a:pt x="0" y="110"/>
                    <a:pt x="74" y="183"/>
                  </a:cubicBezTo>
                  <a:cubicBezTo>
                    <a:pt x="98" y="232"/>
                    <a:pt x="140" y="263"/>
                    <a:pt x="187" y="263"/>
                  </a:cubicBezTo>
                  <a:cubicBezTo>
                    <a:pt x="205" y="263"/>
                    <a:pt x="223" y="259"/>
                    <a:pt x="240" y="250"/>
                  </a:cubicBezTo>
                  <a:cubicBezTo>
                    <a:pt x="307" y="217"/>
                    <a:pt x="307" y="117"/>
                    <a:pt x="274" y="50"/>
                  </a:cubicBezTo>
                  <a:cubicBezTo>
                    <a:pt x="256" y="14"/>
                    <a:pt x="227" y="0"/>
                    <a:pt x="19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7153439" y="3115326"/>
              <a:ext cx="4823" cy="4328"/>
            </a:xfrm>
            <a:custGeom>
              <a:avLst/>
              <a:gdLst/>
              <a:ahLst/>
              <a:cxnLst/>
              <a:rect l="l" t="t" r="r" b="b"/>
              <a:pathLst>
                <a:path w="234" h="210" extrusionOk="0">
                  <a:moveTo>
                    <a:pt x="134" y="1"/>
                  </a:moveTo>
                  <a:cubicBezTo>
                    <a:pt x="67" y="1"/>
                    <a:pt x="0" y="34"/>
                    <a:pt x="0" y="67"/>
                  </a:cubicBezTo>
                  <a:cubicBezTo>
                    <a:pt x="0" y="134"/>
                    <a:pt x="34" y="201"/>
                    <a:pt x="100" y="201"/>
                  </a:cubicBezTo>
                  <a:cubicBezTo>
                    <a:pt x="113" y="207"/>
                    <a:pt x="126" y="210"/>
                    <a:pt x="138" y="210"/>
                  </a:cubicBezTo>
                  <a:cubicBezTo>
                    <a:pt x="190" y="210"/>
                    <a:pt x="234" y="161"/>
                    <a:pt x="234" y="134"/>
                  </a:cubicBezTo>
                  <a:cubicBezTo>
                    <a:pt x="234" y="67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6584191" y="3152960"/>
              <a:ext cx="46084" cy="37613"/>
            </a:xfrm>
            <a:custGeom>
              <a:avLst/>
              <a:gdLst/>
              <a:ahLst/>
              <a:cxnLst/>
              <a:rect l="l" t="t" r="r" b="b"/>
              <a:pathLst>
                <a:path w="2236" h="1825" extrusionOk="0">
                  <a:moveTo>
                    <a:pt x="1135" y="1"/>
                  </a:moveTo>
                  <a:cubicBezTo>
                    <a:pt x="913" y="1"/>
                    <a:pt x="695" y="70"/>
                    <a:pt x="501" y="209"/>
                  </a:cubicBezTo>
                  <a:cubicBezTo>
                    <a:pt x="267" y="376"/>
                    <a:pt x="101" y="610"/>
                    <a:pt x="34" y="877"/>
                  </a:cubicBezTo>
                  <a:cubicBezTo>
                    <a:pt x="0" y="1110"/>
                    <a:pt x="67" y="1344"/>
                    <a:pt x="167" y="1510"/>
                  </a:cubicBezTo>
                  <a:cubicBezTo>
                    <a:pt x="345" y="1764"/>
                    <a:pt x="541" y="1825"/>
                    <a:pt x="626" y="1825"/>
                  </a:cubicBezTo>
                  <a:cubicBezTo>
                    <a:pt x="652" y="1825"/>
                    <a:pt x="668" y="1819"/>
                    <a:pt x="668" y="1811"/>
                  </a:cubicBezTo>
                  <a:cubicBezTo>
                    <a:pt x="701" y="1777"/>
                    <a:pt x="467" y="1710"/>
                    <a:pt x="301" y="1410"/>
                  </a:cubicBezTo>
                  <a:cubicBezTo>
                    <a:pt x="234" y="1277"/>
                    <a:pt x="201" y="1077"/>
                    <a:pt x="234" y="910"/>
                  </a:cubicBezTo>
                  <a:cubicBezTo>
                    <a:pt x="301" y="676"/>
                    <a:pt x="434" y="510"/>
                    <a:pt x="601" y="376"/>
                  </a:cubicBezTo>
                  <a:cubicBezTo>
                    <a:pt x="784" y="259"/>
                    <a:pt x="993" y="201"/>
                    <a:pt x="1197" y="201"/>
                  </a:cubicBezTo>
                  <a:cubicBezTo>
                    <a:pt x="1401" y="201"/>
                    <a:pt x="1602" y="259"/>
                    <a:pt x="1768" y="376"/>
                  </a:cubicBezTo>
                  <a:cubicBezTo>
                    <a:pt x="2069" y="543"/>
                    <a:pt x="2169" y="710"/>
                    <a:pt x="2202" y="710"/>
                  </a:cubicBezTo>
                  <a:cubicBezTo>
                    <a:pt x="2235" y="710"/>
                    <a:pt x="2169" y="476"/>
                    <a:pt x="1868" y="243"/>
                  </a:cubicBezTo>
                  <a:cubicBezTo>
                    <a:pt x="1702" y="109"/>
                    <a:pt x="1502" y="43"/>
                    <a:pt x="1268" y="9"/>
                  </a:cubicBezTo>
                  <a:cubicBezTo>
                    <a:pt x="1224" y="4"/>
                    <a:pt x="1179" y="1"/>
                    <a:pt x="1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6532624" y="4207759"/>
              <a:ext cx="1159127" cy="656573"/>
            </a:xfrm>
            <a:custGeom>
              <a:avLst/>
              <a:gdLst/>
              <a:ahLst/>
              <a:cxnLst/>
              <a:rect l="l" t="t" r="r" b="b"/>
              <a:pathLst>
                <a:path w="56241" h="31857" extrusionOk="0">
                  <a:moveTo>
                    <a:pt x="54339" y="0"/>
                  </a:moveTo>
                  <a:lnTo>
                    <a:pt x="40530" y="4503"/>
                  </a:lnTo>
                  <a:lnTo>
                    <a:pt x="40897" y="15278"/>
                  </a:lnTo>
                  <a:cubicBezTo>
                    <a:pt x="40897" y="15278"/>
                    <a:pt x="9674" y="21449"/>
                    <a:pt x="5638" y="23517"/>
                  </a:cubicBezTo>
                  <a:cubicBezTo>
                    <a:pt x="1635" y="25585"/>
                    <a:pt x="1" y="25919"/>
                    <a:pt x="234" y="31856"/>
                  </a:cubicBezTo>
                  <a:lnTo>
                    <a:pt x="50103" y="31790"/>
                  </a:lnTo>
                  <a:cubicBezTo>
                    <a:pt x="50103" y="31790"/>
                    <a:pt x="56241" y="29488"/>
                    <a:pt x="56141" y="22783"/>
                  </a:cubicBezTo>
                  <a:cubicBezTo>
                    <a:pt x="56007" y="16078"/>
                    <a:pt x="54339" y="0"/>
                    <a:pt x="5433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6440498" y="4626719"/>
              <a:ext cx="369888" cy="241055"/>
            </a:xfrm>
            <a:custGeom>
              <a:avLst/>
              <a:gdLst/>
              <a:ahLst/>
              <a:cxnLst/>
              <a:rect l="l" t="t" r="r" b="b"/>
              <a:pathLst>
                <a:path w="17947" h="11696" extrusionOk="0">
                  <a:moveTo>
                    <a:pt x="3417" y="1"/>
                  </a:moveTo>
                  <a:cubicBezTo>
                    <a:pt x="3298" y="1"/>
                    <a:pt x="3214" y="7"/>
                    <a:pt x="3170" y="20"/>
                  </a:cubicBezTo>
                  <a:lnTo>
                    <a:pt x="1" y="11395"/>
                  </a:lnTo>
                  <a:cubicBezTo>
                    <a:pt x="1" y="11395"/>
                    <a:pt x="9574" y="11695"/>
                    <a:pt x="9875" y="11695"/>
                  </a:cubicBezTo>
                  <a:lnTo>
                    <a:pt x="14011" y="11328"/>
                  </a:lnTo>
                  <a:lnTo>
                    <a:pt x="17947" y="1888"/>
                  </a:lnTo>
                  <a:cubicBezTo>
                    <a:pt x="17349" y="1762"/>
                    <a:pt x="5422" y="1"/>
                    <a:pt x="341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6421248" y="4805263"/>
              <a:ext cx="171207" cy="61541"/>
            </a:xfrm>
            <a:custGeom>
              <a:avLst/>
              <a:gdLst/>
              <a:ahLst/>
              <a:cxnLst/>
              <a:rect l="l" t="t" r="r" b="b"/>
              <a:pathLst>
                <a:path w="8307" h="2986" extrusionOk="0">
                  <a:moveTo>
                    <a:pt x="6656" y="1"/>
                  </a:moveTo>
                  <a:cubicBezTo>
                    <a:pt x="5095" y="1"/>
                    <a:pt x="1202" y="263"/>
                    <a:pt x="1202" y="263"/>
                  </a:cubicBezTo>
                  <a:cubicBezTo>
                    <a:pt x="1202" y="263"/>
                    <a:pt x="368" y="364"/>
                    <a:pt x="134" y="1798"/>
                  </a:cubicBezTo>
                  <a:cubicBezTo>
                    <a:pt x="1" y="2699"/>
                    <a:pt x="1669" y="2899"/>
                    <a:pt x="1669" y="2899"/>
                  </a:cubicBezTo>
                  <a:cubicBezTo>
                    <a:pt x="1735" y="2932"/>
                    <a:pt x="1802" y="2965"/>
                    <a:pt x="1902" y="2965"/>
                  </a:cubicBezTo>
                  <a:cubicBezTo>
                    <a:pt x="2059" y="2980"/>
                    <a:pt x="2298" y="2986"/>
                    <a:pt x="2591" y="2986"/>
                  </a:cubicBezTo>
                  <a:cubicBezTo>
                    <a:pt x="4348" y="2986"/>
                    <a:pt x="8073" y="2765"/>
                    <a:pt x="8073" y="2765"/>
                  </a:cubicBezTo>
                  <a:cubicBezTo>
                    <a:pt x="8307" y="2098"/>
                    <a:pt x="7873" y="130"/>
                    <a:pt x="7239" y="30"/>
                  </a:cubicBezTo>
                  <a:cubicBezTo>
                    <a:pt x="7147" y="9"/>
                    <a:pt x="6940" y="1"/>
                    <a:pt x="6656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6385510" y="4745453"/>
              <a:ext cx="170507" cy="62325"/>
            </a:xfrm>
            <a:custGeom>
              <a:avLst/>
              <a:gdLst/>
              <a:ahLst/>
              <a:cxnLst/>
              <a:rect l="l" t="t" r="r" b="b"/>
              <a:pathLst>
                <a:path w="8273" h="3024" extrusionOk="0">
                  <a:moveTo>
                    <a:pt x="6676" y="1"/>
                  </a:moveTo>
                  <a:cubicBezTo>
                    <a:pt x="5094" y="1"/>
                    <a:pt x="1201" y="263"/>
                    <a:pt x="1201" y="263"/>
                  </a:cubicBezTo>
                  <a:cubicBezTo>
                    <a:pt x="1201" y="263"/>
                    <a:pt x="367" y="397"/>
                    <a:pt x="134" y="1831"/>
                  </a:cubicBezTo>
                  <a:cubicBezTo>
                    <a:pt x="0" y="2698"/>
                    <a:pt x="1668" y="2899"/>
                    <a:pt x="1668" y="2899"/>
                  </a:cubicBezTo>
                  <a:cubicBezTo>
                    <a:pt x="1735" y="2932"/>
                    <a:pt x="1835" y="2965"/>
                    <a:pt x="1902" y="2965"/>
                  </a:cubicBezTo>
                  <a:cubicBezTo>
                    <a:pt x="2201" y="3002"/>
                    <a:pt x="2773" y="3023"/>
                    <a:pt x="3454" y="3023"/>
                  </a:cubicBezTo>
                  <a:cubicBezTo>
                    <a:pt x="5276" y="3023"/>
                    <a:pt x="7869" y="2869"/>
                    <a:pt x="8039" y="2432"/>
                  </a:cubicBezTo>
                  <a:cubicBezTo>
                    <a:pt x="8273" y="1798"/>
                    <a:pt x="7906" y="130"/>
                    <a:pt x="7272" y="30"/>
                  </a:cubicBezTo>
                  <a:cubicBezTo>
                    <a:pt x="7175" y="9"/>
                    <a:pt x="6963" y="1"/>
                    <a:pt x="6676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6368321" y="4687065"/>
              <a:ext cx="169826" cy="62283"/>
            </a:xfrm>
            <a:custGeom>
              <a:avLst/>
              <a:gdLst/>
              <a:ahLst/>
              <a:cxnLst/>
              <a:rect l="l" t="t" r="r" b="b"/>
              <a:pathLst>
                <a:path w="8240" h="3022" extrusionOk="0">
                  <a:moveTo>
                    <a:pt x="6703" y="0"/>
                  </a:moveTo>
                  <a:cubicBezTo>
                    <a:pt x="5163" y="0"/>
                    <a:pt x="1168" y="294"/>
                    <a:pt x="1168" y="294"/>
                  </a:cubicBezTo>
                  <a:cubicBezTo>
                    <a:pt x="1168" y="294"/>
                    <a:pt x="334" y="394"/>
                    <a:pt x="100" y="1829"/>
                  </a:cubicBezTo>
                  <a:cubicBezTo>
                    <a:pt x="0" y="2696"/>
                    <a:pt x="1668" y="2930"/>
                    <a:pt x="1668" y="2930"/>
                  </a:cubicBezTo>
                  <a:cubicBezTo>
                    <a:pt x="1735" y="2963"/>
                    <a:pt x="1802" y="2963"/>
                    <a:pt x="1868" y="2963"/>
                  </a:cubicBezTo>
                  <a:cubicBezTo>
                    <a:pt x="2182" y="3000"/>
                    <a:pt x="2774" y="3021"/>
                    <a:pt x="3473" y="3021"/>
                  </a:cubicBezTo>
                  <a:cubicBezTo>
                    <a:pt x="5304" y="3021"/>
                    <a:pt x="7861" y="2873"/>
                    <a:pt x="8006" y="2463"/>
                  </a:cubicBezTo>
                  <a:cubicBezTo>
                    <a:pt x="8240" y="1795"/>
                    <a:pt x="7873" y="161"/>
                    <a:pt x="7239" y="28"/>
                  </a:cubicBezTo>
                  <a:cubicBezTo>
                    <a:pt x="7148" y="8"/>
                    <a:pt x="6960" y="0"/>
                    <a:pt x="670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6351813" y="4629274"/>
              <a:ext cx="169826" cy="62015"/>
            </a:xfrm>
            <a:custGeom>
              <a:avLst/>
              <a:gdLst/>
              <a:ahLst/>
              <a:cxnLst/>
              <a:rect l="l" t="t" r="r" b="b"/>
              <a:pathLst>
                <a:path w="8240" h="3009" extrusionOk="0">
                  <a:moveTo>
                    <a:pt x="6643" y="0"/>
                  </a:moveTo>
                  <a:cubicBezTo>
                    <a:pt x="5061" y="0"/>
                    <a:pt x="1168" y="263"/>
                    <a:pt x="1168" y="263"/>
                  </a:cubicBezTo>
                  <a:cubicBezTo>
                    <a:pt x="1168" y="263"/>
                    <a:pt x="334" y="396"/>
                    <a:pt x="134" y="1831"/>
                  </a:cubicBezTo>
                  <a:cubicBezTo>
                    <a:pt x="1" y="2698"/>
                    <a:pt x="1669" y="2898"/>
                    <a:pt x="1669" y="2898"/>
                  </a:cubicBezTo>
                  <a:cubicBezTo>
                    <a:pt x="1669" y="2932"/>
                    <a:pt x="1735" y="2932"/>
                    <a:pt x="1869" y="2965"/>
                  </a:cubicBezTo>
                  <a:cubicBezTo>
                    <a:pt x="2158" y="2991"/>
                    <a:pt x="2705" y="3008"/>
                    <a:pt x="3359" y="3008"/>
                  </a:cubicBezTo>
                  <a:cubicBezTo>
                    <a:pt x="5191" y="3008"/>
                    <a:pt x="7859" y="2874"/>
                    <a:pt x="8006" y="2431"/>
                  </a:cubicBezTo>
                  <a:cubicBezTo>
                    <a:pt x="8240" y="1797"/>
                    <a:pt x="7873" y="130"/>
                    <a:pt x="7239" y="30"/>
                  </a:cubicBezTo>
                  <a:cubicBezTo>
                    <a:pt x="7142" y="9"/>
                    <a:pt x="6931" y="0"/>
                    <a:pt x="664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6445320" y="4802872"/>
              <a:ext cx="96269" cy="6719"/>
            </a:xfrm>
            <a:custGeom>
              <a:avLst/>
              <a:gdLst/>
              <a:ahLst/>
              <a:cxnLst/>
              <a:rect l="l" t="t" r="r" b="b"/>
              <a:pathLst>
                <a:path w="4671" h="326" extrusionOk="0">
                  <a:moveTo>
                    <a:pt x="3249" y="0"/>
                  </a:moveTo>
                  <a:cubicBezTo>
                    <a:pt x="2969" y="0"/>
                    <a:pt x="2661" y="4"/>
                    <a:pt x="2335" y="13"/>
                  </a:cubicBezTo>
                  <a:cubicBezTo>
                    <a:pt x="1068" y="46"/>
                    <a:pt x="0" y="146"/>
                    <a:pt x="0" y="246"/>
                  </a:cubicBezTo>
                  <a:cubicBezTo>
                    <a:pt x="0" y="295"/>
                    <a:pt x="554" y="326"/>
                    <a:pt x="1362" y="326"/>
                  </a:cubicBezTo>
                  <a:cubicBezTo>
                    <a:pt x="1657" y="326"/>
                    <a:pt x="1987" y="322"/>
                    <a:pt x="2335" y="313"/>
                  </a:cubicBezTo>
                  <a:cubicBezTo>
                    <a:pt x="3603" y="279"/>
                    <a:pt x="4670" y="179"/>
                    <a:pt x="4670" y="113"/>
                  </a:cubicBezTo>
                  <a:cubicBezTo>
                    <a:pt x="4670" y="38"/>
                    <a:pt x="4089" y="0"/>
                    <a:pt x="324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6404760" y="4744958"/>
              <a:ext cx="137510" cy="7584"/>
            </a:xfrm>
            <a:custGeom>
              <a:avLst/>
              <a:gdLst/>
              <a:ahLst/>
              <a:cxnLst/>
              <a:rect l="l" t="t" r="r" b="b"/>
              <a:pathLst>
                <a:path w="6672" h="368" extrusionOk="0">
                  <a:moveTo>
                    <a:pt x="5159" y="1"/>
                  </a:moveTo>
                  <a:cubicBezTo>
                    <a:pt x="4634" y="1"/>
                    <a:pt x="4007" y="8"/>
                    <a:pt x="3336" y="21"/>
                  </a:cubicBezTo>
                  <a:cubicBezTo>
                    <a:pt x="1468" y="87"/>
                    <a:pt x="0" y="221"/>
                    <a:pt x="0" y="287"/>
                  </a:cubicBezTo>
                  <a:cubicBezTo>
                    <a:pt x="0" y="342"/>
                    <a:pt x="445" y="367"/>
                    <a:pt x="1157" y="367"/>
                  </a:cubicBezTo>
                  <a:cubicBezTo>
                    <a:pt x="1738" y="367"/>
                    <a:pt x="2496" y="351"/>
                    <a:pt x="3336" y="321"/>
                  </a:cubicBezTo>
                  <a:cubicBezTo>
                    <a:pt x="5171" y="287"/>
                    <a:pt x="6672" y="154"/>
                    <a:pt x="6672" y="87"/>
                  </a:cubicBezTo>
                  <a:cubicBezTo>
                    <a:pt x="6672" y="24"/>
                    <a:pt x="6068" y="1"/>
                    <a:pt x="515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6399937" y="4685498"/>
              <a:ext cx="137531" cy="7708"/>
            </a:xfrm>
            <a:custGeom>
              <a:avLst/>
              <a:gdLst/>
              <a:ahLst/>
              <a:cxnLst/>
              <a:rect l="l" t="t" r="r" b="b"/>
              <a:pathLst>
                <a:path w="6673" h="374" extrusionOk="0">
                  <a:moveTo>
                    <a:pt x="5228" y="0"/>
                  </a:moveTo>
                  <a:cubicBezTo>
                    <a:pt x="4689" y="0"/>
                    <a:pt x="4037" y="11"/>
                    <a:pt x="3336" y="37"/>
                  </a:cubicBezTo>
                  <a:cubicBezTo>
                    <a:pt x="1468" y="70"/>
                    <a:pt x="1" y="204"/>
                    <a:pt x="1" y="304"/>
                  </a:cubicBezTo>
                  <a:cubicBezTo>
                    <a:pt x="1" y="345"/>
                    <a:pt x="561" y="373"/>
                    <a:pt x="1431" y="373"/>
                  </a:cubicBezTo>
                  <a:cubicBezTo>
                    <a:pt x="1968" y="373"/>
                    <a:pt x="2623" y="363"/>
                    <a:pt x="3336" y="337"/>
                  </a:cubicBezTo>
                  <a:cubicBezTo>
                    <a:pt x="5171" y="270"/>
                    <a:pt x="6672" y="170"/>
                    <a:pt x="6672" y="70"/>
                  </a:cubicBezTo>
                  <a:cubicBezTo>
                    <a:pt x="6672" y="29"/>
                    <a:pt x="6099" y="0"/>
                    <a:pt x="522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6468012" y="4577873"/>
              <a:ext cx="228256" cy="72650"/>
            </a:xfrm>
            <a:custGeom>
              <a:avLst/>
              <a:gdLst/>
              <a:ahLst/>
              <a:cxnLst/>
              <a:rect l="l" t="t" r="r" b="b"/>
              <a:pathLst>
                <a:path w="11075" h="3525" extrusionOk="0">
                  <a:moveTo>
                    <a:pt x="1651" y="0"/>
                  </a:moveTo>
                  <a:cubicBezTo>
                    <a:pt x="1546" y="0"/>
                    <a:pt x="1472" y="18"/>
                    <a:pt x="1434" y="55"/>
                  </a:cubicBezTo>
                  <a:cubicBezTo>
                    <a:pt x="867" y="656"/>
                    <a:pt x="0" y="2524"/>
                    <a:pt x="0" y="2524"/>
                  </a:cubicBezTo>
                  <a:lnTo>
                    <a:pt x="11075" y="3524"/>
                  </a:lnTo>
                  <a:cubicBezTo>
                    <a:pt x="11075" y="3524"/>
                    <a:pt x="3154" y="0"/>
                    <a:pt x="165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7367247" y="4522618"/>
              <a:ext cx="151257" cy="193219"/>
            </a:xfrm>
            <a:custGeom>
              <a:avLst/>
              <a:gdLst/>
              <a:ahLst/>
              <a:cxnLst/>
              <a:rect l="l" t="t" r="r" b="b"/>
              <a:pathLst>
                <a:path w="7339" h="9375" extrusionOk="0">
                  <a:moveTo>
                    <a:pt x="0" y="1"/>
                  </a:moveTo>
                  <a:cubicBezTo>
                    <a:pt x="0" y="34"/>
                    <a:pt x="601" y="368"/>
                    <a:pt x="1468" y="1035"/>
                  </a:cubicBezTo>
                  <a:cubicBezTo>
                    <a:pt x="1968" y="1435"/>
                    <a:pt x="2469" y="1835"/>
                    <a:pt x="2936" y="2302"/>
                  </a:cubicBezTo>
                  <a:cubicBezTo>
                    <a:pt x="3503" y="2836"/>
                    <a:pt x="4036" y="3403"/>
                    <a:pt x="4503" y="4004"/>
                  </a:cubicBezTo>
                  <a:cubicBezTo>
                    <a:pt x="5004" y="4637"/>
                    <a:pt x="5437" y="5305"/>
                    <a:pt x="5838" y="5972"/>
                  </a:cubicBezTo>
                  <a:cubicBezTo>
                    <a:pt x="6138" y="6539"/>
                    <a:pt x="6438" y="7106"/>
                    <a:pt x="6705" y="7706"/>
                  </a:cubicBezTo>
                  <a:cubicBezTo>
                    <a:pt x="7139" y="8740"/>
                    <a:pt x="7305" y="9374"/>
                    <a:pt x="7339" y="9374"/>
                  </a:cubicBezTo>
                  <a:cubicBezTo>
                    <a:pt x="7339" y="9241"/>
                    <a:pt x="7305" y="9074"/>
                    <a:pt x="7239" y="8941"/>
                  </a:cubicBezTo>
                  <a:cubicBezTo>
                    <a:pt x="7139" y="8540"/>
                    <a:pt x="6972" y="8107"/>
                    <a:pt x="6838" y="7706"/>
                  </a:cubicBezTo>
                  <a:cubicBezTo>
                    <a:pt x="6572" y="7106"/>
                    <a:pt x="6305" y="6505"/>
                    <a:pt x="6005" y="5938"/>
                  </a:cubicBezTo>
                  <a:cubicBezTo>
                    <a:pt x="5604" y="5238"/>
                    <a:pt x="5171" y="4571"/>
                    <a:pt x="4670" y="3937"/>
                  </a:cubicBezTo>
                  <a:cubicBezTo>
                    <a:pt x="4170" y="3303"/>
                    <a:pt x="3636" y="2703"/>
                    <a:pt x="3069" y="2169"/>
                  </a:cubicBezTo>
                  <a:cubicBezTo>
                    <a:pt x="2569" y="1702"/>
                    <a:pt x="2068" y="1302"/>
                    <a:pt x="1535" y="901"/>
                  </a:cubicBezTo>
                  <a:cubicBezTo>
                    <a:pt x="1168" y="668"/>
                    <a:pt x="801" y="401"/>
                    <a:pt x="434" y="201"/>
                  </a:cubicBezTo>
                  <a:cubicBezTo>
                    <a:pt x="300" y="134"/>
                    <a:pt x="167" y="34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6353874" y="3671507"/>
              <a:ext cx="621515" cy="1047421"/>
            </a:xfrm>
            <a:custGeom>
              <a:avLst/>
              <a:gdLst/>
              <a:ahLst/>
              <a:cxnLst/>
              <a:rect l="l" t="t" r="r" b="b"/>
              <a:pathLst>
                <a:path w="30156" h="50821" extrusionOk="0">
                  <a:moveTo>
                    <a:pt x="19982" y="1"/>
                  </a:moveTo>
                  <a:lnTo>
                    <a:pt x="10575" y="26753"/>
                  </a:lnTo>
                  <a:lnTo>
                    <a:pt x="1" y="29789"/>
                  </a:lnTo>
                  <a:cubicBezTo>
                    <a:pt x="1" y="29789"/>
                    <a:pt x="3837" y="46000"/>
                    <a:pt x="7740" y="48902"/>
                  </a:cubicBezTo>
                  <a:cubicBezTo>
                    <a:pt x="8980" y="49833"/>
                    <a:pt x="10942" y="50821"/>
                    <a:pt x="13008" y="50821"/>
                  </a:cubicBezTo>
                  <a:cubicBezTo>
                    <a:pt x="13164" y="50821"/>
                    <a:pt x="13320" y="50815"/>
                    <a:pt x="13477" y="50804"/>
                  </a:cubicBezTo>
                  <a:cubicBezTo>
                    <a:pt x="17713" y="50537"/>
                    <a:pt x="22450" y="47535"/>
                    <a:pt x="24251" y="43398"/>
                  </a:cubicBezTo>
                  <a:cubicBezTo>
                    <a:pt x="25853" y="39696"/>
                    <a:pt x="30156" y="1468"/>
                    <a:pt x="30156" y="1468"/>
                  </a:cubicBezTo>
                  <a:lnTo>
                    <a:pt x="19982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6702430" y="3212955"/>
              <a:ext cx="304595" cy="512880"/>
            </a:xfrm>
            <a:custGeom>
              <a:avLst/>
              <a:gdLst/>
              <a:ahLst/>
              <a:cxnLst/>
              <a:rect l="l" t="t" r="r" b="b"/>
              <a:pathLst>
                <a:path w="14779" h="24885" extrusionOk="0">
                  <a:moveTo>
                    <a:pt x="7173" y="0"/>
                  </a:moveTo>
                  <a:cubicBezTo>
                    <a:pt x="6339" y="0"/>
                    <a:pt x="5572" y="467"/>
                    <a:pt x="5171" y="1201"/>
                  </a:cubicBezTo>
                  <a:lnTo>
                    <a:pt x="4104" y="1401"/>
                  </a:lnTo>
                  <a:cubicBezTo>
                    <a:pt x="3337" y="1401"/>
                    <a:pt x="2669" y="1868"/>
                    <a:pt x="2403" y="2569"/>
                  </a:cubicBezTo>
                  <a:lnTo>
                    <a:pt x="1" y="9073"/>
                  </a:lnTo>
                  <a:lnTo>
                    <a:pt x="3070" y="22250"/>
                  </a:lnTo>
                  <a:lnTo>
                    <a:pt x="13110" y="24885"/>
                  </a:lnTo>
                  <a:lnTo>
                    <a:pt x="13644" y="18347"/>
                  </a:lnTo>
                  <a:lnTo>
                    <a:pt x="12143" y="13110"/>
                  </a:lnTo>
                  <a:lnTo>
                    <a:pt x="11542" y="11108"/>
                  </a:lnTo>
                  <a:lnTo>
                    <a:pt x="11542" y="11108"/>
                  </a:lnTo>
                  <a:lnTo>
                    <a:pt x="12677" y="12276"/>
                  </a:lnTo>
                  <a:lnTo>
                    <a:pt x="14778" y="10074"/>
                  </a:lnTo>
                  <a:cubicBezTo>
                    <a:pt x="14778" y="10074"/>
                    <a:pt x="14111" y="6105"/>
                    <a:pt x="13511" y="6105"/>
                  </a:cubicBezTo>
                  <a:cubicBezTo>
                    <a:pt x="12810" y="6238"/>
                    <a:pt x="12076" y="6472"/>
                    <a:pt x="11409" y="6738"/>
                  </a:cubicBezTo>
                  <a:cubicBezTo>
                    <a:pt x="11009" y="6905"/>
                    <a:pt x="10675" y="7005"/>
                    <a:pt x="10675" y="7005"/>
                  </a:cubicBezTo>
                  <a:lnTo>
                    <a:pt x="8941" y="7939"/>
                  </a:lnTo>
                  <a:lnTo>
                    <a:pt x="8941" y="7939"/>
                  </a:lnTo>
                  <a:lnTo>
                    <a:pt x="10709" y="5204"/>
                  </a:lnTo>
                  <a:cubicBezTo>
                    <a:pt x="10709" y="5204"/>
                    <a:pt x="11584" y="5949"/>
                    <a:pt x="12430" y="5949"/>
                  </a:cubicBezTo>
                  <a:cubicBezTo>
                    <a:pt x="12798" y="5949"/>
                    <a:pt x="13161" y="5809"/>
                    <a:pt x="13444" y="5404"/>
                  </a:cubicBezTo>
                  <a:cubicBezTo>
                    <a:pt x="14144" y="4403"/>
                    <a:pt x="11509" y="2169"/>
                    <a:pt x="10508" y="1368"/>
                  </a:cubicBezTo>
                  <a:cubicBezTo>
                    <a:pt x="10333" y="1218"/>
                    <a:pt x="10139" y="1143"/>
                    <a:pt x="9927" y="1143"/>
                  </a:cubicBezTo>
                  <a:cubicBezTo>
                    <a:pt x="9856" y="1143"/>
                    <a:pt x="9783" y="1151"/>
                    <a:pt x="9708" y="1168"/>
                  </a:cubicBezTo>
                  <a:lnTo>
                    <a:pt x="8674" y="1368"/>
                  </a:lnTo>
                  <a:cubicBezTo>
                    <a:pt x="8607" y="601"/>
                    <a:pt x="7940" y="0"/>
                    <a:pt x="717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6701070" y="3211471"/>
              <a:ext cx="308016" cy="513004"/>
            </a:xfrm>
            <a:custGeom>
              <a:avLst/>
              <a:gdLst/>
              <a:ahLst/>
              <a:cxnLst/>
              <a:rect l="l" t="t" r="r" b="b"/>
              <a:pathLst>
                <a:path w="14945" h="24891" extrusionOk="0">
                  <a:moveTo>
                    <a:pt x="7227" y="1"/>
                  </a:moveTo>
                  <a:cubicBezTo>
                    <a:pt x="7186" y="1"/>
                    <a:pt x="7146" y="2"/>
                    <a:pt x="7105" y="6"/>
                  </a:cubicBezTo>
                  <a:cubicBezTo>
                    <a:pt x="6672" y="39"/>
                    <a:pt x="6271" y="172"/>
                    <a:pt x="5938" y="406"/>
                  </a:cubicBezTo>
                  <a:cubicBezTo>
                    <a:pt x="5656" y="594"/>
                    <a:pt x="5404" y="870"/>
                    <a:pt x="5208" y="1178"/>
                  </a:cubicBezTo>
                  <a:lnTo>
                    <a:pt x="5208" y="1178"/>
                  </a:lnTo>
                  <a:lnTo>
                    <a:pt x="4136" y="1373"/>
                  </a:lnTo>
                  <a:cubicBezTo>
                    <a:pt x="3703" y="1373"/>
                    <a:pt x="3269" y="1507"/>
                    <a:pt x="2936" y="1774"/>
                  </a:cubicBezTo>
                  <a:cubicBezTo>
                    <a:pt x="2635" y="2074"/>
                    <a:pt x="2402" y="2407"/>
                    <a:pt x="2268" y="2841"/>
                  </a:cubicBezTo>
                  <a:lnTo>
                    <a:pt x="1468" y="5009"/>
                  </a:lnTo>
                  <a:cubicBezTo>
                    <a:pt x="968" y="6444"/>
                    <a:pt x="467" y="7811"/>
                    <a:pt x="0" y="9112"/>
                  </a:cubicBezTo>
                  <a:lnTo>
                    <a:pt x="0" y="9145"/>
                  </a:lnTo>
                  <a:cubicBezTo>
                    <a:pt x="934" y="13148"/>
                    <a:pt x="1701" y="16451"/>
                    <a:pt x="2268" y="18752"/>
                  </a:cubicBezTo>
                  <a:cubicBezTo>
                    <a:pt x="2535" y="19887"/>
                    <a:pt x="2735" y="20754"/>
                    <a:pt x="2902" y="21388"/>
                  </a:cubicBezTo>
                  <a:cubicBezTo>
                    <a:pt x="2969" y="21688"/>
                    <a:pt x="3036" y="21921"/>
                    <a:pt x="3069" y="22088"/>
                  </a:cubicBezTo>
                  <a:cubicBezTo>
                    <a:pt x="3102" y="22222"/>
                    <a:pt x="3136" y="22322"/>
                    <a:pt x="3136" y="22322"/>
                  </a:cubicBezTo>
                  <a:cubicBezTo>
                    <a:pt x="3136" y="22222"/>
                    <a:pt x="3102" y="22121"/>
                    <a:pt x="3102" y="22055"/>
                  </a:cubicBezTo>
                  <a:cubicBezTo>
                    <a:pt x="3069" y="21888"/>
                    <a:pt x="3036" y="21654"/>
                    <a:pt x="2969" y="21354"/>
                  </a:cubicBezTo>
                  <a:lnTo>
                    <a:pt x="2369" y="18686"/>
                  </a:lnTo>
                  <a:cubicBezTo>
                    <a:pt x="1837" y="16392"/>
                    <a:pt x="1106" y="13137"/>
                    <a:pt x="176" y="9119"/>
                  </a:cubicBezTo>
                  <a:lnTo>
                    <a:pt x="176" y="9119"/>
                  </a:lnTo>
                  <a:cubicBezTo>
                    <a:pt x="641" y="7826"/>
                    <a:pt x="1138" y="6468"/>
                    <a:pt x="1668" y="5076"/>
                  </a:cubicBezTo>
                  <a:cubicBezTo>
                    <a:pt x="1935" y="4342"/>
                    <a:pt x="2202" y="3608"/>
                    <a:pt x="2469" y="2874"/>
                  </a:cubicBezTo>
                  <a:cubicBezTo>
                    <a:pt x="2602" y="2507"/>
                    <a:pt x="2802" y="2174"/>
                    <a:pt x="3102" y="1907"/>
                  </a:cubicBezTo>
                  <a:cubicBezTo>
                    <a:pt x="3403" y="1673"/>
                    <a:pt x="3770" y="1540"/>
                    <a:pt x="4170" y="1540"/>
                  </a:cubicBezTo>
                  <a:lnTo>
                    <a:pt x="5271" y="1340"/>
                  </a:lnTo>
                  <a:lnTo>
                    <a:pt x="5304" y="1340"/>
                  </a:lnTo>
                  <a:lnTo>
                    <a:pt x="5337" y="1307"/>
                  </a:lnTo>
                  <a:cubicBezTo>
                    <a:pt x="5671" y="639"/>
                    <a:pt x="6338" y="206"/>
                    <a:pt x="7072" y="172"/>
                  </a:cubicBezTo>
                  <a:cubicBezTo>
                    <a:pt x="7113" y="169"/>
                    <a:pt x="7153" y="167"/>
                    <a:pt x="7193" y="167"/>
                  </a:cubicBezTo>
                  <a:cubicBezTo>
                    <a:pt x="7546" y="167"/>
                    <a:pt x="7866" y="296"/>
                    <a:pt x="8106" y="506"/>
                  </a:cubicBezTo>
                  <a:cubicBezTo>
                    <a:pt x="8406" y="706"/>
                    <a:pt x="8606" y="1040"/>
                    <a:pt x="8606" y="1440"/>
                  </a:cubicBezTo>
                  <a:lnTo>
                    <a:pt x="8606" y="1573"/>
                  </a:lnTo>
                  <a:lnTo>
                    <a:pt x="8740" y="1540"/>
                  </a:lnTo>
                  <a:lnTo>
                    <a:pt x="9507" y="1373"/>
                  </a:lnTo>
                  <a:cubicBezTo>
                    <a:pt x="9640" y="1340"/>
                    <a:pt x="9765" y="1323"/>
                    <a:pt x="9886" y="1323"/>
                  </a:cubicBezTo>
                  <a:cubicBezTo>
                    <a:pt x="10007" y="1323"/>
                    <a:pt x="10124" y="1340"/>
                    <a:pt x="10241" y="1373"/>
                  </a:cubicBezTo>
                  <a:cubicBezTo>
                    <a:pt x="10474" y="1507"/>
                    <a:pt x="10708" y="1640"/>
                    <a:pt x="10875" y="1840"/>
                  </a:cubicBezTo>
                  <a:cubicBezTo>
                    <a:pt x="11075" y="2007"/>
                    <a:pt x="11308" y="2174"/>
                    <a:pt x="11508" y="2374"/>
                  </a:cubicBezTo>
                  <a:cubicBezTo>
                    <a:pt x="11909" y="2708"/>
                    <a:pt x="12276" y="3108"/>
                    <a:pt x="12643" y="3541"/>
                  </a:cubicBezTo>
                  <a:cubicBezTo>
                    <a:pt x="13009" y="3908"/>
                    <a:pt x="13310" y="4375"/>
                    <a:pt x="13476" y="4909"/>
                  </a:cubicBezTo>
                  <a:cubicBezTo>
                    <a:pt x="13510" y="5043"/>
                    <a:pt x="13510" y="5176"/>
                    <a:pt x="13476" y="5309"/>
                  </a:cubicBezTo>
                  <a:cubicBezTo>
                    <a:pt x="13319" y="5687"/>
                    <a:pt x="12924" y="5946"/>
                    <a:pt x="12516" y="5946"/>
                  </a:cubicBezTo>
                  <a:cubicBezTo>
                    <a:pt x="12491" y="5946"/>
                    <a:pt x="12467" y="5945"/>
                    <a:pt x="12442" y="5943"/>
                  </a:cubicBezTo>
                  <a:cubicBezTo>
                    <a:pt x="11842" y="5876"/>
                    <a:pt x="11275" y="5610"/>
                    <a:pt x="10808" y="5243"/>
                  </a:cubicBezTo>
                  <a:lnTo>
                    <a:pt x="10741" y="5143"/>
                  </a:lnTo>
                  <a:lnTo>
                    <a:pt x="10674" y="5243"/>
                  </a:lnTo>
                  <a:lnTo>
                    <a:pt x="8907" y="7945"/>
                  </a:lnTo>
                  <a:lnTo>
                    <a:pt x="8673" y="8278"/>
                  </a:lnTo>
                  <a:lnTo>
                    <a:pt x="9040" y="8111"/>
                  </a:lnTo>
                  <a:lnTo>
                    <a:pt x="9106" y="8078"/>
                  </a:lnTo>
                  <a:lnTo>
                    <a:pt x="9106" y="8078"/>
                  </a:lnTo>
                  <a:lnTo>
                    <a:pt x="9107" y="8078"/>
                  </a:lnTo>
                  <a:cubicBezTo>
                    <a:pt x="9107" y="8078"/>
                    <a:pt x="9107" y="8077"/>
                    <a:pt x="9107" y="8077"/>
                  </a:cubicBezTo>
                  <a:lnTo>
                    <a:pt x="9107" y="8077"/>
                  </a:lnTo>
                  <a:lnTo>
                    <a:pt x="10808" y="7211"/>
                  </a:lnTo>
                  <a:cubicBezTo>
                    <a:pt x="11408" y="6977"/>
                    <a:pt x="11975" y="6744"/>
                    <a:pt x="12576" y="6577"/>
                  </a:cubicBezTo>
                  <a:cubicBezTo>
                    <a:pt x="12843" y="6477"/>
                    <a:pt x="13143" y="6410"/>
                    <a:pt x="13443" y="6343"/>
                  </a:cubicBezTo>
                  <a:cubicBezTo>
                    <a:pt x="13476" y="6327"/>
                    <a:pt x="13510" y="6318"/>
                    <a:pt x="13543" y="6318"/>
                  </a:cubicBezTo>
                  <a:cubicBezTo>
                    <a:pt x="13577" y="6318"/>
                    <a:pt x="13610" y="6327"/>
                    <a:pt x="13643" y="6343"/>
                  </a:cubicBezTo>
                  <a:cubicBezTo>
                    <a:pt x="13677" y="6343"/>
                    <a:pt x="13710" y="6377"/>
                    <a:pt x="13743" y="6444"/>
                  </a:cubicBezTo>
                  <a:cubicBezTo>
                    <a:pt x="13810" y="6544"/>
                    <a:pt x="13877" y="6677"/>
                    <a:pt x="13943" y="6810"/>
                  </a:cubicBezTo>
                  <a:cubicBezTo>
                    <a:pt x="14304" y="7893"/>
                    <a:pt x="14568" y="9008"/>
                    <a:pt x="14767" y="10124"/>
                  </a:cubicBezTo>
                  <a:lnTo>
                    <a:pt x="14767" y="10124"/>
                  </a:lnTo>
                  <a:lnTo>
                    <a:pt x="12774" y="12277"/>
                  </a:lnTo>
                  <a:lnTo>
                    <a:pt x="12774" y="12277"/>
                  </a:lnTo>
                  <a:lnTo>
                    <a:pt x="11709" y="11180"/>
                  </a:lnTo>
                  <a:lnTo>
                    <a:pt x="11442" y="10913"/>
                  </a:lnTo>
                  <a:lnTo>
                    <a:pt x="11542" y="11247"/>
                  </a:lnTo>
                  <a:cubicBezTo>
                    <a:pt x="12375" y="14046"/>
                    <a:pt x="13075" y="16478"/>
                    <a:pt x="13674" y="18478"/>
                  </a:cubicBezTo>
                  <a:lnTo>
                    <a:pt x="13674" y="18478"/>
                  </a:lnTo>
                  <a:cubicBezTo>
                    <a:pt x="13509" y="20534"/>
                    <a:pt x="13376" y="22159"/>
                    <a:pt x="13276" y="23256"/>
                  </a:cubicBezTo>
                  <a:cubicBezTo>
                    <a:pt x="13243" y="23823"/>
                    <a:pt x="13210" y="24256"/>
                    <a:pt x="13210" y="24557"/>
                  </a:cubicBezTo>
                  <a:lnTo>
                    <a:pt x="13210" y="24890"/>
                  </a:lnTo>
                  <a:cubicBezTo>
                    <a:pt x="13243" y="24790"/>
                    <a:pt x="13243" y="24690"/>
                    <a:pt x="13243" y="24557"/>
                  </a:cubicBezTo>
                  <a:lnTo>
                    <a:pt x="13376" y="23289"/>
                  </a:lnTo>
                  <a:cubicBezTo>
                    <a:pt x="13476" y="22155"/>
                    <a:pt x="13610" y="20520"/>
                    <a:pt x="13810" y="18485"/>
                  </a:cubicBezTo>
                  <a:lnTo>
                    <a:pt x="13810" y="18452"/>
                  </a:lnTo>
                  <a:cubicBezTo>
                    <a:pt x="13230" y="16520"/>
                    <a:pt x="12557" y="14183"/>
                    <a:pt x="11791" y="11503"/>
                  </a:cubicBezTo>
                  <a:lnTo>
                    <a:pt x="11791" y="11503"/>
                  </a:lnTo>
                  <a:lnTo>
                    <a:pt x="12709" y="12448"/>
                  </a:lnTo>
                  <a:lnTo>
                    <a:pt x="12776" y="12548"/>
                  </a:lnTo>
                  <a:lnTo>
                    <a:pt x="12843" y="12448"/>
                  </a:lnTo>
                  <a:cubicBezTo>
                    <a:pt x="13510" y="11747"/>
                    <a:pt x="14210" y="11013"/>
                    <a:pt x="14911" y="10246"/>
                  </a:cubicBezTo>
                  <a:lnTo>
                    <a:pt x="14944" y="10213"/>
                  </a:lnTo>
                  <a:lnTo>
                    <a:pt x="14944" y="10180"/>
                  </a:lnTo>
                  <a:cubicBezTo>
                    <a:pt x="14777" y="9012"/>
                    <a:pt x="14511" y="7845"/>
                    <a:pt x="14110" y="6744"/>
                  </a:cubicBezTo>
                  <a:cubicBezTo>
                    <a:pt x="14077" y="6610"/>
                    <a:pt x="14010" y="6444"/>
                    <a:pt x="13910" y="6343"/>
                  </a:cubicBezTo>
                  <a:cubicBezTo>
                    <a:pt x="13843" y="6243"/>
                    <a:pt x="13777" y="6177"/>
                    <a:pt x="13677" y="6143"/>
                  </a:cubicBezTo>
                  <a:lnTo>
                    <a:pt x="13410" y="6143"/>
                  </a:lnTo>
                  <a:cubicBezTo>
                    <a:pt x="13110" y="6210"/>
                    <a:pt x="12809" y="6277"/>
                    <a:pt x="12509" y="6377"/>
                  </a:cubicBezTo>
                  <a:cubicBezTo>
                    <a:pt x="11909" y="6577"/>
                    <a:pt x="11308" y="6810"/>
                    <a:pt x="10741" y="7011"/>
                  </a:cubicBezTo>
                  <a:lnTo>
                    <a:pt x="9336" y="7726"/>
                  </a:lnTo>
                  <a:lnTo>
                    <a:pt x="9336" y="7726"/>
                  </a:lnTo>
                  <a:cubicBezTo>
                    <a:pt x="9812" y="6996"/>
                    <a:pt x="10307" y="6230"/>
                    <a:pt x="10803" y="5483"/>
                  </a:cubicBezTo>
                  <a:lnTo>
                    <a:pt x="10803" y="5483"/>
                  </a:lnTo>
                  <a:cubicBezTo>
                    <a:pt x="11284" y="5842"/>
                    <a:pt x="11851" y="6081"/>
                    <a:pt x="12476" y="6143"/>
                  </a:cubicBezTo>
                  <a:cubicBezTo>
                    <a:pt x="12510" y="6147"/>
                    <a:pt x="12544" y="6148"/>
                    <a:pt x="12578" y="6148"/>
                  </a:cubicBezTo>
                  <a:cubicBezTo>
                    <a:pt x="12877" y="6148"/>
                    <a:pt x="13170" y="6019"/>
                    <a:pt x="13410" y="5810"/>
                  </a:cubicBezTo>
                  <a:cubicBezTo>
                    <a:pt x="13543" y="5710"/>
                    <a:pt x="13643" y="5543"/>
                    <a:pt x="13710" y="5409"/>
                  </a:cubicBezTo>
                  <a:cubicBezTo>
                    <a:pt x="13743" y="5209"/>
                    <a:pt x="13743" y="5043"/>
                    <a:pt x="13710" y="4876"/>
                  </a:cubicBezTo>
                  <a:cubicBezTo>
                    <a:pt x="13510" y="4309"/>
                    <a:pt x="13210" y="3808"/>
                    <a:pt x="12809" y="3408"/>
                  </a:cubicBezTo>
                  <a:cubicBezTo>
                    <a:pt x="12442" y="3008"/>
                    <a:pt x="12075" y="2607"/>
                    <a:pt x="11642" y="2241"/>
                  </a:cubicBezTo>
                  <a:cubicBezTo>
                    <a:pt x="11442" y="2040"/>
                    <a:pt x="11242" y="1874"/>
                    <a:pt x="11041" y="1707"/>
                  </a:cubicBezTo>
                  <a:lnTo>
                    <a:pt x="10708" y="1440"/>
                  </a:lnTo>
                  <a:cubicBezTo>
                    <a:pt x="10608" y="1340"/>
                    <a:pt x="10474" y="1273"/>
                    <a:pt x="10341" y="1206"/>
                  </a:cubicBezTo>
                  <a:cubicBezTo>
                    <a:pt x="10207" y="1173"/>
                    <a:pt x="10041" y="1140"/>
                    <a:pt x="9907" y="1140"/>
                  </a:cubicBezTo>
                  <a:cubicBezTo>
                    <a:pt x="9774" y="1173"/>
                    <a:pt x="9607" y="1173"/>
                    <a:pt x="9474" y="1240"/>
                  </a:cubicBezTo>
                  <a:lnTo>
                    <a:pt x="8822" y="1353"/>
                  </a:lnTo>
                  <a:lnTo>
                    <a:pt x="8822" y="1353"/>
                  </a:lnTo>
                  <a:cubicBezTo>
                    <a:pt x="8760" y="952"/>
                    <a:pt x="8569" y="610"/>
                    <a:pt x="8273" y="373"/>
                  </a:cubicBezTo>
                  <a:cubicBezTo>
                    <a:pt x="7973" y="133"/>
                    <a:pt x="7592" y="1"/>
                    <a:pt x="722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6921061" y="3397209"/>
              <a:ext cx="51587" cy="68858"/>
            </a:xfrm>
            <a:custGeom>
              <a:avLst/>
              <a:gdLst/>
              <a:ahLst/>
              <a:cxnLst/>
              <a:rect l="l" t="t" r="r" b="b"/>
              <a:pathLst>
                <a:path w="2503" h="3341" extrusionOk="0">
                  <a:moveTo>
                    <a:pt x="2502" y="0"/>
                  </a:moveTo>
                  <a:lnTo>
                    <a:pt x="1802" y="334"/>
                  </a:lnTo>
                  <a:cubicBezTo>
                    <a:pt x="1168" y="634"/>
                    <a:pt x="568" y="967"/>
                    <a:pt x="0" y="1334"/>
                  </a:cubicBezTo>
                  <a:cubicBezTo>
                    <a:pt x="482" y="1182"/>
                    <a:pt x="964" y="992"/>
                    <a:pt x="1446" y="762"/>
                  </a:cubicBezTo>
                  <a:lnTo>
                    <a:pt x="1446" y="762"/>
                  </a:lnTo>
                  <a:cubicBezTo>
                    <a:pt x="1418" y="807"/>
                    <a:pt x="1392" y="853"/>
                    <a:pt x="1368" y="901"/>
                  </a:cubicBezTo>
                  <a:cubicBezTo>
                    <a:pt x="1168" y="1234"/>
                    <a:pt x="1101" y="1635"/>
                    <a:pt x="1135" y="2001"/>
                  </a:cubicBezTo>
                  <a:cubicBezTo>
                    <a:pt x="1168" y="2302"/>
                    <a:pt x="1301" y="2569"/>
                    <a:pt x="1468" y="2835"/>
                  </a:cubicBezTo>
                  <a:cubicBezTo>
                    <a:pt x="1739" y="3197"/>
                    <a:pt x="2010" y="3341"/>
                    <a:pt x="2060" y="3341"/>
                  </a:cubicBezTo>
                  <a:cubicBezTo>
                    <a:pt x="2066" y="3341"/>
                    <a:pt x="2069" y="3339"/>
                    <a:pt x="2069" y="3336"/>
                  </a:cubicBezTo>
                  <a:cubicBezTo>
                    <a:pt x="1902" y="3169"/>
                    <a:pt x="1735" y="2969"/>
                    <a:pt x="1602" y="2735"/>
                  </a:cubicBezTo>
                  <a:cubicBezTo>
                    <a:pt x="1435" y="2502"/>
                    <a:pt x="1368" y="2235"/>
                    <a:pt x="1335" y="1968"/>
                  </a:cubicBezTo>
                  <a:cubicBezTo>
                    <a:pt x="1301" y="1434"/>
                    <a:pt x="1535" y="901"/>
                    <a:pt x="1935" y="534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6817929" y="3236842"/>
              <a:ext cx="94909" cy="115004"/>
            </a:xfrm>
            <a:custGeom>
              <a:avLst/>
              <a:gdLst/>
              <a:ahLst/>
              <a:cxnLst/>
              <a:rect l="l" t="t" r="r" b="b"/>
              <a:pathLst>
                <a:path w="4605" h="5580" extrusionOk="0">
                  <a:moveTo>
                    <a:pt x="4164" y="0"/>
                  </a:moveTo>
                  <a:cubicBezTo>
                    <a:pt x="3936" y="0"/>
                    <a:pt x="3697" y="65"/>
                    <a:pt x="3503" y="176"/>
                  </a:cubicBezTo>
                  <a:cubicBezTo>
                    <a:pt x="3136" y="409"/>
                    <a:pt x="2836" y="709"/>
                    <a:pt x="2636" y="1076"/>
                  </a:cubicBezTo>
                  <a:cubicBezTo>
                    <a:pt x="2403" y="1443"/>
                    <a:pt x="2136" y="1877"/>
                    <a:pt x="1869" y="2310"/>
                  </a:cubicBezTo>
                  <a:cubicBezTo>
                    <a:pt x="1335" y="3211"/>
                    <a:pt x="835" y="4012"/>
                    <a:pt x="501" y="4612"/>
                  </a:cubicBezTo>
                  <a:cubicBezTo>
                    <a:pt x="301" y="4912"/>
                    <a:pt x="134" y="5246"/>
                    <a:pt x="1" y="5579"/>
                  </a:cubicBezTo>
                  <a:cubicBezTo>
                    <a:pt x="234" y="5313"/>
                    <a:pt x="435" y="5012"/>
                    <a:pt x="635" y="4712"/>
                  </a:cubicBezTo>
                  <a:cubicBezTo>
                    <a:pt x="1002" y="4112"/>
                    <a:pt x="1502" y="3311"/>
                    <a:pt x="2036" y="2444"/>
                  </a:cubicBezTo>
                  <a:cubicBezTo>
                    <a:pt x="2603" y="1577"/>
                    <a:pt x="3003" y="676"/>
                    <a:pt x="3570" y="342"/>
                  </a:cubicBezTo>
                  <a:cubicBezTo>
                    <a:pt x="3804" y="209"/>
                    <a:pt x="4037" y="109"/>
                    <a:pt x="4304" y="109"/>
                  </a:cubicBezTo>
                  <a:lnTo>
                    <a:pt x="4604" y="109"/>
                  </a:lnTo>
                  <a:cubicBezTo>
                    <a:pt x="4504" y="42"/>
                    <a:pt x="4404" y="9"/>
                    <a:pt x="4304" y="9"/>
                  </a:cubicBezTo>
                  <a:cubicBezTo>
                    <a:pt x="4258" y="3"/>
                    <a:pt x="4211" y="0"/>
                    <a:pt x="416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6751255" y="3233586"/>
              <a:ext cx="58450" cy="118260"/>
            </a:xfrm>
            <a:custGeom>
              <a:avLst/>
              <a:gdLst/>
              <a:ahLst/>
              <a:cxnLst/>
              <a:rect l="l" t="t" r="r" b="b"/>
              <a:pathLst>
                <a:path w="2836" h="5738" extrusionOk="0">
                  <a:moveTo>
                    <a:pt x="2836" y="0"/>
                  </a:moveTo>
                  <a:cubicBezTo>
                    <a:pt x="2635" y="234"/>
                    <a:pt x="2469" y="500"/>
                    <a:pt x="2302" y="801"/>
                  </a:cubicBezTo>
                  <a:cubicBezTo>
                    <a:pt x="2035" y="1301"/>
                    <a:pt x="1635" y="1968"/>
                    <a:pt x="1234" y="2769"/>
                  </a:cubicBezTo>
                  <a:cubicBezTo>
                    <a:pt x="868" y="3603"/>
                    <a:pt x="534" y="4303"/>
                    <a:pt x="300" y="4837"/>
                  </a:cubicBezTo>
                  <a:cubicBezTo>
                    <a:pt x="167" y="5137"/>
                    <a:pt x="67" y="5404"/>
                    <a:pt x="0" y="5737"/>
                  </a:cubicBezTo>
                  <a:cubicBezTo>
                    <a:pt x="167" y="5471"/>
                    <a:pt x="334" y="5170"/>
                    <a:pt x="434" y="4870"/>
                  </a:cubicBezTo>
                  <a:lnTo>
                    <a:pt x="1435" y="2869"/>
                  </a:lnTo>
                  <a:cubicBezTo>
                    <a:pt x="1802" y="2102"/>
                    <a:pt x="2168" y="1434"/>
                    <a:pt x="2435" y="834"/>
                  </a:cubicBezTo>
                  <a:cubicBezTo>
                    <a:pt x="2602" y="567"/>
                    <a:pt x="2736" y="300"/>
                    <a:pt x="283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6506512" y="4168558"/>
              <a:ext cx="89386" cy="250267"/>
            </a:xfrm>
            <a:custGeom>
              <a:avLst/>
              <a:gdLst/>
              <a:ahLst/>
              <a:cxnLst/>
              <a:rect l="l" t="t" r="r" b="b"/>
              <a:pathLst>
                <a:path w="4337" h="12143" extrusionOk="0">
                  <a:moveTo>
                    <a:pt x="4337" y="1"/>
                  </a:moveTo>
                  <a:cubicBezTo>
                    <a:pt x="4236" y="134"/>
                    <a:pt x="4136" y="301"/>
                    <a:pt x="4103" y="468"/>
                  </a:cubicBezTo>
                  <a:cubicBezTo>
                    <a:pt x="3970" y="768"/>
                    <a:pt x="3769" y="1202"/>
                    <a:pt x="3536" y="1735"/>
                  </a:cubicBezTo>
                  <a:cubicBezTo>
                    <a:pt x="3102" y="2803"/>
                    <a:pt x="2502" y="4304"/>
                    <a:pt x="1901" y="6005"/>
                  </a:cubicBezTo>
                  <a:cubicBezTo>
                    <a:pt x="1334" y="7673"/>
                    <a:pt x="834" y="9207"/>
                    <a:pt x="500" y="10308"/>
                  </a:cubicBezTo>
                  <a:cubicBezTo>
                    <a:pt x="334" y="10875"/>
                    <a:pt x="200" y="11342"/>
                    <a:pt x="100" y="11643"/>
                  </a:cubicBezTo>
                  <a:cubicBezTo>
                    <a:pt x="67" y="11809"/>
                    <a:pt x="33" y="11976"/>
                    <a:pt x="0" y="12143"/>
                  </a:cubicBezTo>
                  <a:cubicBezTo>
                    <a:pt x="100" y="12009"/>
                    <a:pt x="134" y="11843"/>
                    <a:pt x="200" y="11676"/>
                  </a:cubicBezTo>
                  <a:cubicBezTo>
                    <a:pt x="300" y="11342"/>
                    <a:pt x="467" y="10875"/>
                    <a:pt x="634" y="10375"/>
                  </a:cubicBezTo>
                  <a:cubicBezTo>
                    <a:pt x="1001" y="9274"/>
                    <a:pt x="1501" y="7740"/>
                    <a:pt x="2102" y="6072"/>
                  </a:cubicBezTo>
                  <a:cubicBezTo>
                    <a:pt x="2702" y="4404"/>
                    <a:pt x="3269" y="2870"/>
                    <a:pt x="3703" y="1802"/>
                  </a:cubicBezTo>
                  <a:lnTo>
                    <a:pt x="4170" y="501"/>
                  </a:lnTo>
                  <a:cubicBezTo>
                    <a:pt x="4236" y="334"/>
                    <a:pt x="4270" y="168"/>
                    <a:pt x="433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6353874" y="4285438"/>
              <a:ext cx="528708" cy="436582"/>
            </a:xfrm>
            <a:custGeom>
              <a:avLst/>
              <a:gdLst/>
              <a:ahLst/>
              <a:cxnLst/>
              <a:rect l="l" t="t" r="r" b="b"/>
              <a:pathLst>
                <a:path w="25653" h="21183" extrusionOk="0">
                  <a:moveTo>
                    <a:pt x="1" y="1"/>
                  </a:moveTo>
                  <a:cubicBezTo>
                    <a:pt x="1" y="34"/>
                    <a:pt x="1" y="101"/>
                    <a:pt x="1" y="134"/>
                  </a:cubicBezTo>
                  <a:lnTo>
                    <a:pt x="101" y="468"/>
                  </a:lnTo>
                  <a:cubicBezTo>
                    <a:pt x="168" y="801"/>
                    <a:pt x="268" y="1235"/>
                    <a:pt x="434" y="1835"/>
                  </a:cubicBezTo>
                  <a:cubicBezTo>
                    <a:pt x="735" y="3003"/>
                    <a:pt x="1235" y="4671"/>
                    <a:pt x="1869" y="6739"/>
                  </a:cubicBezTo>
                  <a:cubicBezTo>
                    <a:pt x="2202" y="7773"/>
                    <a:pt x="2536" y="8907"/>
                    <a:pt x="2903" y="10108"/>
                  </a:cubicBezTo>
                  <a:cubicBezTo>
                    <a:pt x="3303" y="11342"/>
                    <a:pt x="3637" y="12676"/>
                    <a:pt x="4170" y="13977"/>
                  </a:cubicBezTo>
                  <a:cubicBezTo>
                    <a:pt x="4704" y="15378"/>
                    <a:pt x="5471" y="16713"/>
                    <a:pt x="6405" y="17880"/>
                  </a:cubicBezTo>
                  <a:cubicBezTo>
                    <a:pt x="7406" y="19181"/>
                    <a:pt x="8740" y="20182"/>
                    <a:pt x="10275" y="20749"/>
                  </a:cubicBezTo>
                  <a:cubicBezTo>
                    <a:pt x="11075" y="21049"/>
                    <a:pt x="11876" y="21182"/>
                    <a:pt x="12710" y="21182"/>
                  </a:cubicBezTo>
                  <a:cubicBezTo>
                    <a:pt x="13510" y="21149"/>
                    <a:pt x="14311" y="21049"/>
                    <a:pt x="15078" y="20849"/>
                  </a:cubicBezTo>
                  <a:cubicBezTo>
                    <a:pt x="16546" y="20449"/>
                    <a:pt x="17947" y="19881"/>
                    <a:pt x="19248" y="19114"/>
                  </a:cubicBezTo>
                  <a:cubicBezTo>
                    <a:pt x="20415" y="18414"/>
                    <a:pt x="21483" y="17546"/>
                    <a:pt x="22417" y="16546"/>
                  </a:cubicBezTo>
                  <a:cubicBezTo>
                    <a:pt x="23217" y="15678"/>
                    <a:pt x="23851" y="14644"/>
                    <a:pt x="24251" y="13510"/>
                  </a:cubicBezTo>
                  <a:cubicBezTo>
                    <a:pt x="24585" y="12610"/>
                    <a:pt x="24852" y="11676"/>
                    <a:pt x="25052" y="10708"/>
                  </a:cubicBezTo>
                  <a:cubicBezTo>
                    <a:pt x="25219" y="9874"/>
                    <a:pt x="25319" y="9107"/>
                    <a:pt x="25419" y="8540"/>
                  </a:cubicBezTo>
                  <a:cubicBezTo>
                    <a:pt x="25486" y="7940"/>
                    <a:pt x="25552" y="7473"/>
                    <a:pt x="25619" y="7139"/>
                  </a:cubicBezTo>
                  <a:cubicBezTo>
                    <a:pt x="25619" y="7006"/>
                    <a:pt x="25652" y="6906"/>
                    <a:pt x="25652" y="6805"/>
                  </a:cubicBezTo>
                  <a:lnTo>
                    <a:pt x="25652" y="6805"/>
                  </a:lnTo>
                  <a:lnTo>
                    <a:pt x="25552" y="7172"/>
                  </a:lnTo>
                  <a:cubicBezTo>
                    <a:pt x="25519" y="7506"/>
                    <a:pt x="25452" y="7940"/>
                    <a:pt x="25319" y="8540"/>
                  </a:cubicBezTo>
                  <a:cubicBezTo>
                    <a:pt x="25219" y="9140"/>
                    <a:pt x="25085" y="9874"/>
                    <a:pt x="24919" y="10708"/>
                  </a:cubicBezTo>
                  <a:cubicBezTo>
                    <a:pt x="24718" y="11642"/>
                    <a:pt x="24452" y="12576"/>
                    <a:pt x="24118" y="13477"/>
                  </a:cubicBezTo>
                  <a:cubicBezTo>
                    <a:pt x="23684" y="14578"/>
                    <a:pt x="23051" y="15578"/>
                    <a:pt x="22283" y="16446"/>
                  </a:cubicBezTo>
                  <a:cubicBezTo>
                    <a:pt x="21349" y="17446"/>
                    <a:pt x="20282" y="18280"/>
                    <a:pt x="19148" y="18947"/>
                  </a:cubicBezTo>
                  <a:cubicBezTo>
                    <a:pt x="17847" y="19681"/>
                    <a:pt x="16479" y="20248"/>
                    <a:pt x="15045" y="20649"/>
                  </a:cubicBezTo>
                  <a:cubicBezTo>
                    <a:pt x="14278" y="20849"/>
                    <a:pt x="13477" y="20949"/>
                    <a:pt x="12710" y="20949"/>
                  </a:cubicBezTo>
                  <a:cubicBezTo>
                    <a:pt x="11909" y="20949"/>
                    <a:pt x="11109" y="20815"/>
                    <a:pt x="10342" y="20549"/>
                  </a:cubicBezTo>
                  <a:cubicBezTo>
                    <a:pt x="8874" y="19982"/>
                    <a:pt x="7573" y="19014"/>
                    <a:pt x="6572" y="17747"/>
                  </a:cubicBezTo>
                  <a:cubicBezTo>
                    <a:pt x="5638" y="16579"/>
                    <a:pt x="4904" y="15312"/>
                    <a:pt x="4371" y="13911"/>
                  </a:cubicBezTo>
                  <a:cubicBezTo>
                    <a:pt x="3804" y="12610"/>
                    <a:pt x="3503" y="11275"/>
                    <a:pt x="3103" y="10074"/>
                  </a:cubicBezTo>
                  <a:cubicBezTo>
                    <a:pt x="2736" y="8840"/>
                    <a:pt x="2369" y="7739"/>
                    <a:pt x="2036" y="6705"/>
                  </a:cubicBezTo>
                  <a:cubicBezTo>
                    <a:pt x="1368" y="4637"/>
                    <a:pt x="868" y="2969"/>
                    <a:pt x="535" y="1802"/>
                  </a:cubicBezTo>
                  <a:cubicBezTo>
                    <a:pt x="368" y="1235"/>
                    <a:pt x="234" y="801"/>
                    <a:pt x="134" y="468"/>
                  </a:cubicBezTo>
                  <a:cubicBezTo>
                    <a:pt x="101" y="334"/>
                    <a:pt x="68" y="201"/>
                    <a:pt x="68" y="134"/>
                  </a:cubicBezTo>
                  <a:cubicBezTo>
                    <a:pt x="34" y="67"/>
                    <a:pt x="34" y="34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4971334" y="4101761"/>
              <a:ext cx="317641" cy="194703"/>
            </a:xfrm>
            <a:custGeom>
              <a:avLst/>
              <a:gdLst/>
              <a:ahLst/>
              <a:cxnLst/>
              <a:rect l="l" t="t" r="r" b="b"/>
              <a:pathLst>
                <a:path w="15412" h="9447" extrusionOk="0">
                  <a:moveTo>
                    <a:pt x="7500" y="1"/>
                  </a:moveTo>
                  <a:cubicBezTo>
                    <a:pt x="5461" y="1"/>
                    <a:pt x="3394" y="745"/>
                    <a:pt x="1735" y="2341"/>
                  </a:cubicBezTo>
                  <a:cubicBezTo>
                    <a:pt x="801" y="3275"/>
                    <a:pt x="1" y="4643"/>
                    <a:pt x="434" y="5877"/>
                  </a:cubicBezTo>
                  <a:cubicBezTo>
                    <a:pt x="808" y="7155"/>
                    <a:pt x="2231" y="7822"/>
                    <a:pt x="3560" y="7822"/>
                  </a:cubicBezTo>
                  <a:cubicBezTo>
                    <a:pt x="3653" y="7822"/>
                    <a:pt x="3745" y="7818"/>
                    <a:pt x="3837" y="7812"/>
                  </a:cubicBezTo>
                  <a:cubicBezTo>
                    <a:pt x="5238" y="7712"/>
                    <a:pt x="6539" y="7078"/>
                    <a:pt x="7873" y="6578"/>
                  </a:cubicBezTo>
                  <a:cubicBezTo>
                    <a:pt x="8704" y="6287"/>
                    <a:pt x="9614" y="6060"/>
                    <a:pt x="10488" y="6060"/>
                  </a:cubicBezTo>
                  <a:cubicBezTo>
                    <a:pt x="11016" y="6060"/>
                    <a:pt x="11532" y="6143"/>
                    <a:pt x="12009" y="6344"/>
                  </a:cubicBezTo>
                  <a:cubicBezTo>
                    <a:pt x="13243" y="6878"/>
                    <a:pt x="14044" y="8145"/>
                    <a:pt x="14444" y="9446"/>
                  </a:cubicBezTo>
                  <a:lnTo>
                    <a:pt x="15412" y="5610"/>
                  </a:lnTo>
                  <a:cubicBezTo>
                    <a:pt x="14164" y="2035"/>
                    <a:pt x="10871" y="1"/>
                    <a:pt x="7500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4971334" y="4101761"/>
              <a:ext cx="317641" cy="194703"/>
            </a:xfrm>
            <a:custGeom>
              <a:avLst/>
              <a:gdLst/>
              <a:ahLst/>
              <a:cxnLst/>
              <a:rect l="l" t="t" r="r" b="b"/>
              <a:pathLst>
                <a:path w="15412" h="9447" extrusionOk="0">
                  <a:moveTo>
                    <a:pt x="7500" y="1"/>
                  </a:moveTo>
                  <a:cubicBezTo>
                    <a:pt x="5461" y="1"/>
                    <a:pt x="3394" y="745"/>
                    <a:pt x="1735" y="2341"/>
                  </a:cubicBezTo>
                  <a:cubicBezTo>
                    <a:pt x="801" y="3275"/>
                    <a:pt x="1" y="4643"/>
                    <a:pt x="434" y="5877"/>
                  </a:cubicBezTo>
                  <a:cubicBezTo>
                    <a:pt x="808" y="7155"/>
                    <a:pt x="2231" y="7822"/>
                    <a:pt x="3560" y="7822"/>
                  </a:cubicBezTo>
                  <a:cubicBezTo>
                    <a:pt x="3653" y="7822"/>
                    <a:pt x="3745" y="7818"/>
                    <a:pt x="3837" y="7812"/>
                  </a:cubicBezTo>
                  <a:cubicBezTo>
                    <a:pt x="5238" y="7712"/>
                    <a:pt x="6539" y="7078"/>
                    <a:pt x="7873" y="6578"/>
                  </a:cubicBezTo>
                  <a:cubicBezTo>
                    <a:pt x="8704" y="6287"/>
                    <a:pt x="9614" y="6060"/>
                    <a:pt x="10488" y="6060"/>
                  </a:cubicBezTo>
                  <a:cubicBezTo>
                    <a:pt x="11016" y="6060"/>
                    <a:pt x="11532" y="6143"/>
                    <a:pt x="12009" y="6344"/>
                  </a:cubicBezTo>
                  <a:cubicBezTo>
                    <a:pt x="13243" y="6878"/>
                    <a:pt x="14044" y="8145"/>
                    <a:pt x="14444" y="9446"/>
                  </a:cubicBezTo>
                  <a:lnTo>
                    <a:pt x="15412" y="5610"/>
                  </a:lnTo>
                  <a:cubicBezTo>
                    <a:pt x="14164" y="2035"/>
                    <a:pt x="10871" y="1"/>
                    <a:pt x="7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5068964" y="4079606"/>
              <a:ext cx="472319" cy="348103"/>
            </a:xfrm>
            <a:custGeom>
              <a:avLst/>
              <a:gdLst/>
              <a:ahLst/>
              <a:cxnLst/>
              <a:rect l="l" t="t" r="r" b="b"/>
              <a:pathLst>
                <a:path w="22917" h="16890" extrusionOk="0">
                  <a:moveTo>
                    <a:pt x="7466" y="0"/>
                  </a:moveTo>
                  <a:cubicBezTo>
                    <a:pt x="4928" y="0"/>
                    <a:pt x="2385" y="528"/>
                    <a:pt x="0" y="1582"/>
                  </a:cubicBezTo>
                  <a:cubicBezTo>
                    <a:pt x="2502" y="1682"/>
                    <a:pt x="4804" y="3049"/>
                    <a:pt x="6138" y="5184"/>
                  </a:cubicBezTo>
                  <a:cubicBezTo>
                    <a:pt x="7272" y="7052"/>
                    <a:pt x="7506" y="9354"/>
                    <a:pt x="8440" y="11322"/>
                  </a:cubicBezTo>
                  <a:cubicBezTo>
                    <a:pt x="10094" y="14831"/>
                    <a:pt x="13575" y="16890"/>
                    <a:pt x="17228" y="16890"/>
                  </a:cubicBezTo>
                  <a:cubicBezTo>
                    <a:pt x="18436" y="16890"/>
                    <a:pt x="19663" y="16665"/>
                    <a:pt x="20849" y="16192"/>
                  </a:cubicBezTo>
                  <a:cubicBezTo>
                    <a:pt x="22917" y="14224"/>
                    <a:pt x="22817" y="10821"/>
                    <a:pt x="21783" y="8153"/>
                  </a:cubicBezTo>
                  <a:cubicBezTo>
                    <a:pt x="20748" y="5484"/>
                    <a:pt x="18514" y="3450"/>
                    <a:pt x="15978" y="2115"/>
                  </a:cubicBezTo>
                  <a:cubicBezTo>
                    <a:pt x="13316" y="704"/>
                    <a:pt x="10395" y="0"/>
                    <a:pt x="7466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5279330" y="3469323"/>
              <a:ext cx="308697" cy="700637"/>
            </a:xfrm>
            <a:custGeom>
              <a:avLst/>
              <a:gdLst/>
              <a:ahLst/>
              <a:cxnLst/>
              <a:rect l="l" t="t" r="r" b="b"/>
              <a:pathLst>
                <a:path w="14978" h="33995" extrusionOk="0">
                  <a:moveTo>
                    <a:pt x="10008" y="1"/>
                  </a:moveTo>
                  <a:cubicBezTo>
                    <a:pt x="8696" y="1"/>
                    <a:pt x="7350" y="465"/>
                    <a:pt x="6305" y="1271"/>
                  </a:cubicBezTo>
                  <a:cubicBezTo>
                    <a:pt x="4404" y="2705"/>
                    <a:pt x="3270" y="4974"/>
                    <a:pt x="2436" y="7242"/>
                  </a:cubicBezTo>
                  <a:cubicBezTo>
                    <a:pt x="668" y="12246"/>
                    <a:pt x="1" y="17750"/>
                    <a:pt x="1468" y="22853"/>
                  </a:cubicBezTo>
                  <a:cubicBezTo>
                    <a:pt x="2936" y="27924"/>
                    <a:pt x="6405" y="32460"/>
                    <a:pt x="11475" y="33995"/>
                  </a:cubicBezTo>
                  <a:lnTo>
                    <a:pt x="11642" y="33995"/>
                  </a:lnTo>
                  <a:cubicBezTo>
                    <a:pt x="13911" y="31293"/>
                    <a:pt x="14211" y="26990"/>
                    <a:pt x="13877" y="23454"/>
                  </a:cubicBezTo>
                  <a:cubicBezTo>
                    <a:pt x="13544" y="19918"/>
                    <a:pt x="12743" y="16382"/>
                    <a:pt x="13277" y="12879"/>
                  </a:cubicBezTo>
                  <a:cubicBezTo>
                    <a:pt x="13610" y="10811"/>
                    <a:pt x="14411" y="8843"/>
                    <a:pt x="14678" y="6775"/>
                  </a:cubicBezTo>
                  <a:cubicBezTo>
                    <a:pt x="14978" y="4707"/>
                    <a:pt x="14578" y="2339"/>
                    <a:pt x="12977" y="1004"/>
                  </a:cubicBezTo>
                  <a:cubicBezTo>
                    <a:pt x="12135" y="313"/>
                    <a:pt x="11083" y="1"/>
                    <a:pt x="10008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5240151" y="4116312"/>
              <a:ext cx="301833" cy="510139"/>
            </a:xfrm>
            <a:custGeom>
              <a:avLst/>
              <a:gdLst/>
              <a:ahLst/>
              <a:cxnLst/>
              <a:rect l="l" t="t" r="r" b="b"/>
              <a:pathLst>
                <a:path w="14645" h="24752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67"/>
                    <a:pt x="200" y="101"/>
                    <a:pt x="300" y="167"/>
                  </a:cubicBezTo>
                  <a:lnTo>
                    <a:pt x="1101" y="534"/>
                  </a:lnTo>
                  <a:cubicBezTo>
                    <a:pt x="1435" y="701"/>
                    <a:pt x="1868" y="935"/>
                    <a:pt x="2335" y="1202"/>
                  </a:cubicBezTo>
                  <a:cubicBezTo>
                    <a:pt x="2836" y="1435"/>
                    <a:pt x="3369" y="1802"/>
                    <a:pt x="3936" y="2169"/>
                  </a:cubicBezTo>
                  <a:cubicBezTo>
                    <a:pt x="6905" y="4204"/>
                    <a:pt x="9340" y="6906"/>
                    <a:pt x="11108" y="10041"/>
                  </a:cubicBezTo>
                  <a:cubicBezTo>
                    <a:pt x="13210" y="13744"/>
                    <a:pt x="13810" y="17613"/>
                    <a:pt x="14210" y="20315"/>
                  </a:cubicBezTo>
                  <a:cubicBezTo>
                    <a:pt x="14411" y="21683"/>
                    <a:pt x="14511" y="22817"/>
                    <a:pt x="14544" y="23551"/>
                  </a:cubicBezTo>
                  <a:lnTo>
                    <a:pt x="14611" y="24452"/>
                  </a:lnTo>
                  <a:cubicBezTo>
                    <a:pt x="14611" y="24552"/>
                    <a:pt x="14611" y="24652"/>
                    <a:pt x="14644" y="24752"/>
                  </a:cubicBezTo>
                  <a:cubicBezTo>
                    <a:pt x="14644" y="24652"/>
                    <a:pt x="14644" y="24552"/>
                    <a:pt x="14644" y="24452"/>
                  </a:cubicBezTo>
                  <a:lnTo>
                    <a:pt x="14644" y="23551"/>
                  </a:lnTo>
                  <a:cubicBezTo>
                    <a:pt x="14611" y="22784"/>
                    <a:pt x="14511" y="21650"/>
                    <a:pt x="14344" y="20282"/>
                  </a:cubicBezTo>
                  <a:cubicBezTo>
                    <a:pt x="14144" y="18681"/>
                    <a:pt x="13843" y="17080"/>
                    <a:pt x="13477" y="15512"/>
                  </a:cubicBezTo>
                  <a:cubicBezTo>
                    <a:pt x="13010" y="13577"/>
                    <a:pt x="12276" y="11709"/>
                    <a:pt x="11275" y="9974"/>
                  </a:cubicBezTo>
                  <a:cubicBezTo>
                    <a:pt x="9507" y="6806"/>
                    <a:pt x="7005" y="4104"/>
                    <a:pt x="4003" y="2069"/>
                  </a:cubicBezTo>
                  <a:cubicBezTo>
                    <a:pt x="3403" y="1669"/>
                    <a:pt x="2869" y="1368"/>
                    <a:pt x="2402" y="1101"/>
                  </a:cubicBezTo>
                  <a:cubicBezTo>
                    <a:pt x="1902" y="835"/>
                    <a:pt x="1468" y="634"/>
                    <a:pt x="1134" y="468"/>
                  </a:cubicBezTo>
                  <a:lnTo>
                    <a:pt x="300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5722754" y="3951308"/>
              <a:ext cx="312839" cy="210078"/>
            </a:xfrm>
            <a:custGeom>
              <a:avLst/>
              <a:gdLst/>
              <a:ahLst/>
              <a:cxnLst/>
              <a:rect l="l" t="t" r="r" b="b"/>
              <a:pathLst>
                <a:path w="15179" h="10193" extrusionOk="0">
                  <a:moveTo>
                    <a:pt x="1057" y="3708"/>
                  </a:moveTo>
                  <a:lnTo>
                    <a:pt x="1057" y="3708"/>
                  </a:lnTo>
                  <a:cubicBezTo>
                    <a:pt x="680" y="3758"/>
                    <a:pt x="320" y="3885"/>
                    <a:pt x="1" y="4104"/>
                  </a:cubicBezTo>
                  <a:lnTo>
                    <a:pt x="1057" y="3708"/>
                  </a:lnTo>
                  <a:close/>
                  <a:moveTo>
                    <a:pt x="10942" y="1"/>
                  </a:moveTo>
                  <a:lnTo>
                    <a:pt x="1057" y="3708"/>
                  </a:lnTo>
                  <a:lnTo>
                    <a:pt x="1057" y="3708"/>
                  </a:lnTo>
                  <a:cubicBezTo>
                    <a:pt x="1182" y="3691"/>
                    <a:pt x="1310" y="3683"/>
                    <a:pt x="1438" y="3683"/>
                  </a:cubicBezTo>
                  <a:cubicBezTo>
                    <a:pt x="2211" y="3683"/>
                    <a:pt x="3015" y="3976"/>
                    <a:pt x="3637" y="4437"/>
                  </a:cubicBezTo>
                  <a:cubicBezTo>
                    <a:pt x="4671" y="5171"/>
                    <a:pt x="5371" y="6339"/>
                    <a:pt x="6139" y="7373"/>
                  </a:cubicBezTo>
                  <a:cubicBezTo>
                    <a:pt x="6906" y="8440"/>
                    <a:pt x="7773" y="9508"/>
                    <a:pt x="9007" y="9975"/>
                  </a:cubicBezTo>
                  <a:cubicBezTo>
                    <a:pt x="9404" y="10124"/>
                    <a:pt x="9817" y="10193"/>
                    <a:pt x="10231" y="10193"/>
                  </a:cubicBezTo>
                  <a:cubicBezTo>
                    <a:pt x="12044" y="10193"/>
                    <a:pt x="13874" y="8865"/>
                    <a:pt x="14445" y="7073"/>
                  </a:cubicBezTo>
                  <a:cubicBezTo>
                    <a:pt x="15145" y="4871"/>
                    <a:pt x="15178" y="2536"/>
                    <a:pt x="10942" y="1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5722754" y="3951308"/>
              <a:ext cx="312839" cy="210078"/>
            </a:xfrm>
            <a:custGeom>
              <a:avLst/>
              <a:gdLst/>
              <a:ahLst/>
              <a:cxnLst/>
              <a:rect l="l" t="t" r="r" b="b"/>
              <a:pathLst>
                <a:path w="15179" h="10193" extrusionOk="0">
                  <a:moveTo>
                    <a:pt x="1057" y="3708"/>
                  </a:moveTo>
                  <a:lnTo>
                    <a:pt x="1057" y="3708"/>
                  </a:lnTo>
                  <a:cubicBezTo>
                    <a:pt x="680" y="3758"/>
                    <a:pt x="320" y="3885"/>
                    <a:pt x="1" y="4104"/>
                  </a:cubicBezTo>
                  <a:lnTo>
                    <a:pt x="1057" y="3708"/>
                  </a:lnTo>
                  <a:close/>
                  <a:moveTo>
                    <a:pt x="10942" y="1"/>
                  </a:moveTo>
                  <a:lnTo>
                    <a:pt x="1057" y="3708"/>
                  </a:lnTo>
                  <a:lnTo>
                    <a:pt x="1057" y="3708"/>
                  </a:lnTo>
                  <a:cubicBezTo>
                    <a:pt x="1182" y="3691"/>
                    <a:pt x="1310" y="3683"/>
                    <a:pt x="1438" y="3683"/>
                  </a:cubicBezTo>
                  <a:cubicBezTo>
                    <a:pt x="2211" y="3683"/>
                    <a:pt x="3015" y="3976"/>
                    <a:pt x="3637" y="4437"/>
                  </a:cubicBezTo>
                  <a:cubicBezTo>
                    <a:pt x="4671" y="5171"/>
                    <a:pt x="5371" y="6339"/>
                    <a:pt x="6139" y="7373"/>
                  </a:cubicBezTo>
                  <a:cubicBezTo>
                    <a:pt x="6906" y="8440"/>
                    <a:pt x="7773" y="9508"/>
                    <a:pt x="9007" y="9975"/>
                  </a:cubicBezTo>
                  <a:cubicBezTo>
                    <a:pt x="9404" y="10124"/>
                    <a:pt x="9817" y="10193"/>
                    <a:pt x="10231" y="10193"/>
                  </a:cubicBezTo>
                  <a:cubicBezTo>
                    <a:pt x="12044" y="10193"/>
                    <a:pt x="13874" y="8865"/>
                    <a:pt x="14445" y="7073"/>
                  </a:cubicBezTo>
                  <a:cubicBezTo>
                    <a:pt x="15145" y="4871"/>
                    <a:pt x="15178" y="2536"/>
                    <a:pt x="109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5585945" y="3890468"/>
              <a:ext cx="427657" cy="277699"/>
            </a:xfrm>
            <a:custGeom>
              <a:avLst/>
              <a:gdLst/>
              <a:ahLst/>
              <a:cxnLst/>
              <a:rect l="l" t="t" r="r" b="b"/>
              <a:pathLst>
                <a:path w="20750" h="13474" extrusionOk="0">
                  <a:moveTo>
                    <a:pt x="20711" y="5670"/>
                  </a:moveTo>
                  <a:cubicBezTo>
                    <a:pt x="20724" y="5698"/>
                    <a:pt x="20737" y="5727"/>
                    <a:pt x="20749" y="5755"/>
                  </a:cubicBezTo>
                  <a:lnTo>
                    <a:pt x="20749" y="5722"/>
                  </a:lnTo>
                  <a:cubicBezTo>
                    <a:pt x="20737" y="5704"/>
                    <a:pt x="20724" y="5687"/>
                    <a:pt x="20711" y="5670"/>
                  </a:cubicBezTo>
                  <a:close/>
                  <a:moveTo>
                    <a:pt x="7635" y="0"/>
                  </a:moveTo>
                  <a:cubicBezTo>
                    <a:pt x="5906" y="0"/>
                    <a:pt x="4123" y="213"/>
                    <a:pt x="2770" y="1285"/>
                  </a:cubicBezTo>
                  <a:cubicBezTo>
                    <a:pt x="1369" y="2386"/>
                    <a:pt x="735" y="4254"/>
                    <a:pt x="368" y="6022"/>
                  </a:cubicBezTo>
                  <a:cubicBezTo>
                    <a:pt x="68" y="7223"/>
                    <a:pt x="1" y="8490"/>
                    <a:pt x="134" y="9724"/>
                  </a:cubicBezTo>
                  <a:cubicBezTo>
                    <a:pt x="268" y="10959"/>
                    <a:pt x="935" y="12093"/>
                    <a:pt x="1936" y="12860"/>
                  </a:cubicBezTo>
                  <a:cubicBezTo>
                    <a:pt x="2580" y="13285"/>
                    <a:pt x="3333" y="13474"/>
                    <a:pt x="4104" y="13474"/>
                  </a:cubicBezTo>
                  <a:cubicBezTo>
                    <a:pt x="5207" y="13474"/>
                    <a:pt x="6350" y="13088"/>
                    <a:pt x="7273" y="12460"/>
                  </a:cubicBezTo>
                  <a:cubicBezTo>
                    <a:pt x="8841" y="11392"/>
                    <a:pt x="9908" y="9825"/>
                    <a:pt x="11042" y="8290"/>
                  </a:cubicBezTo>
                  <a:cubicBezTo>
                    <a:pt x="12176" y="6789"/>
                    <a:pt x="13444" y="5288"/>
                    <a:pt x="15178" y="4521"/>
                  </a:cubicBezTo>
                  <a:cubicBezTo>
                    <a:pt x="15740" y="4272"/>
                    <a:pt x="16407" y="4150"/>
                    <a:pt x="17089" y="4150"/>
                  </a:cubicBezTo>
                  <a:cubicBezTo>
                    <a:pt x="18489" y="4150"/>
                    <a:pt x="19955" y="4666"/>
                    <a:pt x="20711" y="5670"/>
                  </a:cubicBezTo>
                  <a:lnTo>
                    <a:pt x="20711" y="5670"/>
                  </a:lnTo>
                  <a:cubicBezTo>
                    <a:pt x="19756" y="3574"/>
                    <a:pt x="17584" y="1875"/>
                    <a:pt x="15412" y="1085"/>
                  </a:cubicBezTo>
                  <a:cubicBezTo>
                    <a:pt x="13244" y="284"/>
                    <a:pt x="10909" y="84"/>
                    <a:pt x="8574" y="18"/>
                  </a:cubicBezTo>
                  <a:cubicBezTo>
                    <a:pt x="8264" y="7"/>
                    <a:pt x="7950" y="0"/>
                    <a:pt x="7635" y="0"/>
                  </a:cubicBezTo>
                  <a:close/>
                </a:path>
              </a:pathLst>
            </a:custGeom>
            <a:solidFill>
              <a:srgbClr val="C5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5614140" y="3900443"/>
              <a:ext cx="222773" cy="656573"/>
            </a:xfrm>
            <a:custGeom>
              <a:avLst/>
              <a:gdLst/>
              <a:ahLst/>
              <a:cxnLst/>
              <a:rect l="l" t="t" r="r" b="b"/>
              <a:pathLst>
                <a:path w="10809" h="31857" extrusionOk="0">
                  <a:moveTo>
                    <a:pt x="10808" y="1"/>
                  </a:moveTo>
                  <a:lnTo>
                    <a:pt x="10541" y="67"/>
                  </a:lnTo>
                  <a:lnTo>
                    <a:pt x="10141" y="234"/>
                  </a:lnTo>
                  <a:cubicBezTo>
                    <a:pt x="9974" y="267"/>
                    <a:pt x="9774" y="367"/>
                    <a:pt x="9574" y="468"/>
                  </a:cubicBezTo>
                  <a:cubicBezTo>
                    <a:pt x="8407" y="1001"/>
                    <a:pt x="7306" y="1702"/>
                    <a:pt x="6338" y="2602"/>
                  </a:cubicBezTo>
                  <a:cubicBezTo>
                    <a:pt x="5671" y="3203"/>
                    <a:pt x="5071" y="3837"/>
                    <a:pt x="4537" y="4537"/>
                  </a:cubicBezTo>
                  <a:cubicBezTo>
                    <a:pt x="3903" y="5371"/>
                    <a:pt x="3336" y="6238"/>
                    <a:pt x="2869" y="7139"/>
                  </a:cubicBezTo>
                  <a:cubicBezTo>
                    <a:pt x="2336" y="8140"/>
                    <a:pt x="1869" y="9174"/>
                    <a:pt x="1535" y="10275"/>
                  </a:cubicBezTo>
                  <a:cubicBezTo>
                    <a:pt x="1201" y="11442"/>
                    <a:pt x="968" y="12643"/>
                    <a:pt x="834" y="13844"/>
                  </a:cubicBezTo>
                  <a:cubicBezTo>
                    <a:pt x="501" y="16312"/>
                    <a:pt x="334" y="18681"/>
                    <a:pt x="234" y="20849"/>
                  </a:cubicBezTo>
                  <a:cubicBezTo>
                    <a:pt x="134" y="22984"/>
                    <a:pt x="67" y="24918"/>
                    <a:pt x="34" y="26553"/>
                  </a:cubicBezTo>
                  <a:cubicBezTo>
                    <a:pt x="1" y="28187"/>
                    <a:pt x="1" y="29522"/>
                    <a:pt x="1" y="30422"/>
                  </a:cubicBezTo>
                  <a:lnTo>
                    <a:pt x="1" y="31490"/>
                  </a:lnTo>
                  <a:lnTo>
                    <a:pt x="1" y="31757"/>
                  </a:lnTo>
                  <a:cubicBezTo>
                    <a:pt x="1" y="31790"/>
                    <a:pt x="1" y="31823"/>
                    <a:pt x="34" y="31857"/>
                  </a:cubicBezTo>
                  <a:cubicBezTo>
                    <a:pt x="34" y="31823"/>
                    <a:pt x="34" y="31790"/>
                    <a:pt x="34" y="31757"/>
                  </a:cubicBezTo>
                  <a:lnTo>
                    <a:pt x="34" y="31490"/>
                  </a:lnTo>
                  <a:cubicBezTo>
                    <a:pt x="34" y="31223"/>
                    <a:pt x="34" y="30889"/>
                    <a:pt x="67" y="30422"/>
                  </a:cubicBezTo>
                  <a:cubicBezTo>
                    <a:pt x="67" y="29522"/>
                    <a:pt x="134" y="28187"/>
                    <a:pt x="167" y="26586"/>
                  </a:cubicBezTo>
                  <a:cubicBezTo>
                    <a:pt x="201" y="24952"/>
                    <a:pt x="267" y="22984"/>
                    <a:pt x="401" y="20849"/>
                  </a:cubicBezTo>
                  <a:cubicBezTo>
                    <a:pt x="534" y="18681"/>
                    <a:pt x="668" y="16312"/>
                    <a:pt x="1001" y="13877"/>
                  </a:cubicBezTo>
                  <a:cubicBezTo>
                    <a:pt x="1135" y="12676"/>
                    <a:pt x="1368" y="11475"/>
                    <a:pt x="1702" y="10308"/>
                  </a:cubicBezTo>
                  <a:cubicBezTo>
                    <a:pt x="2035" y="9240"/>
                    <a:pt x="2469" y="8206"/>
                    <a:pt x="3003" y="7206"/>
                  </a:cubicBezTo>
                  <a:cubicBezTo>
                    <a:pt x="3470" y="6305"/>
                    <a:pt x="4037" y="5471"/>
                    <a:pt x="4637" y="4637"/>
                  </a:cubicBezTo>
                  <a:cubicBezTo>
                    <a:pt x="5171" y="3937"/>
                    <a:pt x="5771" y="3303"/>
                    <a:pt x="6438" y="2702"/>
                  </a:cubicBezTo>
                  <a:cubicBezTo>
                    <a:pt x="7372" y="1802"/>
                    <a:pt x="8440" y="1101"/>
                    <a:pt x="9607" y="534"/>
                  </a:cubicBezTo>
                  <a:cubicBezTo>
                    <a:pt x="9808" y="434"/>
                    <a:pt x="9974" y="334"/>
                    <a:pt x="10141" y="267"/>
                  </a:cubicBezTo>
                  <a:lnTo>
                    <a:pt x="10575" y="101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5454639" y="3636449"/>
              <a:ext cx="145094" cy="959766"/>
            </a:xfrm>
            <a:custGeom>
              <a:avLst/>
              <a:gdLst/>
              <a:ahLst/>
              <a:cxnLst/>
              <a:rect l="l" t="t" r="r" b="b"/>
              <a:pathLst>
                <a:path w="7040" h="46568" extrusionOk="0">
                  <a:moveTo>
                    <a:pt x="601" y="0"/>
                  </a:moveTo>
                  <a:cubicBezTo>
                    <a:pt x="601" y="100"/>
                    <a:pt x="601" y="201"/>
                    <a:pt x="568" y="367"/>
                  </a:cubicBezTo>
                  <a:cubicBezTo>
                    <a:pt x="534" y="701"/>
                    <a:pt x="501" y="1168"/>
                    <a:pt x="434" y="1735"/>
                  </a:cubicBezTo>
                  <a:cubicBezTo>
                    <a:pt x="334" y="2936"/>
                    <a:pt x="201" y="4704"/>
                    <a:pt x="134" y="6839"/>
                  </a:cubicBezTo>
                  <a:cubicBezTo>
                    <a:pt x="1" y="9374"/>
                    <a:pt x="34" y="11909"/>
                    <a:pt x="234" y="14444"/>
                  </a:cubicBezTo>
                  <a:cubicBezTo>
                    <a:pt x="334" y="15912"/>
                    <a:pt x="534" y="17413"/>
                    <a:pt x="801" y="18881"/>
                  </a:cubicBezTo>
                  <a:cubicBezTo>
                    <a:pt x="1135" y="20448"/>
                    <a:pt x="1535" y="22016"/>
                    <a:pt x="2035" y="23517"/>
                  </a:cubicBezTo>
                  <a:cubicBezTo>
                    <a:pt x="3036" y="26686"/>
                    <a:pt x="4237" y="29588"/>
                    <a:pt x="5104" y="32290"/>
                  </a:cubicBezTo>
                  <a:cubicBezTo>
                    <a:pt x="5905" y="34659"/>
                    <a:pt x="6472" y="37127"/>
                    <a:pt x="6739" y="39662"/>
                  </a:cubicBezTo>
                  <a:cubicBezTo>
                    <a:pt x="6906" y="41330"/>
                    <a:pt x="6872" y="43065"/>
                    <a:pt x="6605" y="44732"/>
                  </a:cubicBezTo>
                  <a:cubicBezTo>
                    <a:pt x="6505" y="45333"/>
                    <a:pt x="6405" y="45766"/>
                    <a:pt x="6339" y="46100"/>
                  </a:cubicBezTo>
                  <a:cubicBezTo>
                    <a:pt x="6305" y="46233"/>
                    <a:pt x="6272" y="46367"/>
                    <a:pt x="6238" y="46434"/>
                  </a:cubicBezTo>
                  <a:cubicBezTo>
                    <a:pt x="6238" y="46467"/>
                    <a:pt x="6205" y="46534"/>
                    <a:pt x="6205" y="46567"/>
                  </a:cubicBezTo>
                  <a:cubicBezTo>
                    <a:pt x="6405" y="45967"/>
                    <a:pt x="6572" y="45366"/>
                    <a:pt x="6672" y="44766"/>
                  </a:cubicBezTo>
                  <a:cubicBezTo>
                    <a:pt x="6972" y="43065"/>
                    <a:pt x="7039" y="41363"/>
                    <a:pt x="6872" y="39629"/>
                  </a:cubicBezTo>
                  <a:cubicBezTo>
                    <a:pt x="6605" y="37127"/>
                    <a:pt x="6072" y="34625"/>
                    <a:pt x="5271" y="32257"/>
                  </a:cubicBezTo>
                  <a:cubicBezTo>
                    <a:pt x="4370" y="29521"/>
                    <a:pt x="3203" y="26619"/>
                    <a:pt x="2202" y="23484"/>
                  </a:cubicBezTo>
                  <a:cubicBezTo>
                    <a:pt x="1702" y="21949"/>
                    <a:pt x="1302" y="20415"/>
                    <a:pt x="1001" y="18847"/>
                  </a:cubicBezTo>
                  <a:cubicBezTo>
                    <a:pt x="701" y="17379"/>
                    <a:pt x="501" y="15912"/>
                    <a:pt x="401" y="14444"/>
                  </a:cubicBezTo>
                  <a:cubicBezTo>
                    <a:pt x="201" y="11909"/>
                    <a:pt x="167" y="9374"/>
                    <a:pt x="268" y="6872"/>
                  </a:cubicBezTo>
                  <a:cubicBezTo>
                    <a:pt x="334" y="4704"/>
                    <a:pt x="434" y="2969"/>
                    <a:pt x="501" y="1768"/>
                  </a:cubicBezTo>
                  <a:cubicBezTo>
                    <a:pt x="534" y="1168"/>
                    <a:pt x="568" y="701"/>
                    <a:pt x="601" y="367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5366634" y="4556995"/>
              <a:ext cx="418713" cy="78400"/>
            </a:xfrm>
            <a:custGeom>
              <a:avLst/>
              <a:gdLst/>
              <a:ahLst/>
              <a:cxnLst/>
              <a:rect l="l" t="t" r="r" b="b"/>
              <a:pathLst>
                <a:path w="20316" h="3804" extrusionOk="0">
                  <a:moveTo>
                    <a:pt x="1" y="1"/>
                  </a:moveTo>
                  <a:lnTo>
                    <a:pt x="1" y="3803"/>
                  </a:lnTo>
                  <a:lnTo>
                    <a:pt x="19882" y="3803"/>
                  </a:lnTo>
                  <a:lnTo>
                    <a:pt x="2031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5410637" y="4626430"/>
              <a:ext cx="321763" cy="236520"/>
            </a:xfrm>
            <a:custGeom>
              <a:avLst/>
              <a:gdLst/>
              <a:ahLst/>
              <a:cxnLst/>
              <a:rect l="l" t="t" r="r" b="b"/>
              <a:pathLst>
                <a:path w="15612" h="11476" extrusionOk="0">
                  <a:moveTo>
                    <a:pt x="1" y="1"/>
                  </a:moveTo>
                  <a:lnTo>
                    <a:pt x="2302" y="11476"/>
                  </a:lnTo>
                  <a:lnTo>
                    <a:pt x="13110" y="11476"/>
                  </a:lnTo>
                  <a:lnTo>
                    <a:pt x="1561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5366634" y="4633046"/>
              <a:ext cx="402204" cy="3998"/>
            </a:xfrm>
            <a:custGeom>
              <a:avLst/>
              <a:gdLst/>
              <a:ahLst/>
              <a:cxnLst/>
              <a:rect l="l" t="t" r="r" b="b"/>
              <a:pathLst>
                <a:path w="19515" h="194" extrusionOk="0">
                  <a:moveTo>
                    <a:pt x="13798" y="0"/>
                  </a:moveTo>
                  <a:cubicBezTo>
                    <a:pt x="12563" y="0"/>
                    <a:pt x="11189" y="4"/>
                    <a:pt x="9741" y="13"/>
                  </a:cubicBezTo>
                  <a:cubicBezTo>
                    <a:pt x="4371" y="13"/>
                    <a:pt x="1" y="80"/>
                    <a:pt x="1" y="113"/>
                  </a:cubicBezTo>
                  <a:cubicBezTo>
                    <a:pt x="1" y="162"/>
                    <a:pt x="2343" y="193"/>
                    <a:pt x="5705" y="193"/>
                  </a:cubicBezTo>
                  <a:cubicBezTo>
                    <a:pt x="6935" y="193"/>
                    <a:pt x="8302" y="189"/>
                    <a:pt x="9741" y="180"/>
                  </a:cubicBezTo>
                  <a:cubicBezTo>
                    <a:pt x="15145" y="180"/>
                    <a:pt x="19515" y="113"/>
                    <a:pt x="19515" y="80"/>
                  </a:cubicBezTo>
                  <a:cubicBezTo>
                    <a:pt x="19515" y="31"/>
                    <a:pt x="17173" y="0"/>
                    <a:pt x="1379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5436770" y="4719237"/>
              <a:ext cx="271578" cy="34233"/>
            </a:xfrm>
            <a:custGeom>
              <a:avLst/>
              <a:gdLst/>
              <a:ahLst/>
              <a:cxnLst/>
              <a:rect l="l" t="t" r="r" b="b"/>
              <a:pathLst>
                <a:path w="13177" h="1661" extrusionOk="0">
                  <a:moveTo>
                    <a:pt x="3870" y="1"/>
                  </a:moveTo>
                  <a:cubicBezTo>
                    <a:pt x="3136" y="34"/>
                    <a:pt x="2402" y="201"/>
                    <a:pt x="1702" y="501"/>
                  </a:cubicBezTo>
                  <a:cubicBezTo>
                    <a:pt x="1235" y="668"/>
                    <a:pt x="801" y="935"/>
                    <a:pt x="401" y="1235"/>
                  </a:cubicBezTo>
                  <a:cubicBezTo>
                    <a:pt x="301" y="1335"/>
                    <a:pt x="201" y="1402"/>
                    <a:pt x="100" y="1502"/>
                  </a:cubicBezTo>
                  <a:cubicBezTo>
                    <a:pt x="34" y="1569"/>
                    <a:pt x="0" y="1602"/>
                    <a:pt x="0" y="1602"/>
                  </a:cubicBezTo>
                  <a:cubicBezTo>
                    <a:pt x="534" y="1202"/>
                    <a:pt x="1135" y="868"/>
                    <a:pt x="1768" y="601"/>
                  </a:cubicBezTo>
                  <a:cubicBezTo>
                    <a:pt x="2435" y="335"/>
                    <a:pt x="3169" y="201"/>
                    <a:pt x="3870" y="201"/>
                  </a:cubicBezTo>
                  <a:cubicBezTo>
                    <a:pt x="4770" y="201"/>
                    <a:pt x="5671" y="335"/>
                    <a:pt x="6505" y="668"/>
                  </a:cubicBezTo>
                  <a:cubicBezTo>
                    <a:pt x="7406" y="968"/>
                    <a:pt x="8240" y="1335"/>
                    <a:pt x="9074" y="1535"/>
                  </a:cubicBezTo>
                  <a:cubicBezTo>
                    <a:pt x="9518" y="1616"/>
                    <a:pt x="9962" y="1660"/>
                    <a:pt x="10414" y="1660"/>
                  </a:cubicBezTo>
                  <a:cubicBezTo>
                    <a:pt x="10708" y="1660"/>
                    <a:pt x="11006" y="1642"/>
                    <a:pt x="11308" y="1602"/>
                  </a:cubicBezTo>
                  <a:cubicBezTo>
                    <a:pt x="11809" y="1535"/>
                    <a:pt x="12276" y="1369"/>
                    <a:pt x="12743" y="1135"/>
                  </a:cubicBezTo>
                  <a:cubicBezTo>
                    <a:pt x="12843" y="1068"/>
                    <a:pt x="12976" y="1002"/>
                    <a:pt x="13076" y="935"/>
                  </a:cubicBezTo>
                  <a:cubicBezTo>
                    <a:pt x="13143" y="868"/>
                    <a:pt x="13176" y="835"/>
                    <a:pt x="13176" y="835"/>
                  </a:cubicBezTo>
                  <a:lnTo>
                    <a:pt x="13176" y="835"/>
                  </a:lnTo>
                  <a:cubicBezTo>
                    <a:pt x="13176" y="835"/>
                    <a:pt x="13010" y="935"/>
                    <a:pt x="12709" y="1068"/>
                  </a:cubicBezTo>
                  <a:cubicBezTo>
                    <a:pt x="12242" y="1269"/>
                    <a:pt x="11775" y="1402"/>
                    <a:pt x="11275" y="1469"/>
                  </a:cubicBezTo>
                  <a:cubicBezTo>
                    <a:pt x="11030" y="1502"/>
                    <a:pt x="10786" y="1517"/>
                    <a:pt x="10542" y="1517"/>
                  </a:cubicBezTo>
                  <a:cubicBezTo>
                    <a:pt x="10056" y="1517"/>
                    <a:pt x="9574" y="1458"/>
                    <a:pt x="9107" y="1369"/>
                  </a:cubicBezTo>
                  <a:cubicBezTo>
                    <a:pt x="8306" y="1168"/>
                    <a:pt x="7472" y="802"/>
                    <a:pt x="6572" y="501"/>
                  </a:cubicBezTo>
                  <a:cubicBezTo>
                    <a:pt x="5704" y="168"/>
                    <a:pt x="4804" y="1"/>
                    <a:pt x="38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5440212" y="4735066"/>
              <a:ext cx="261953" cy="35903"/>
            </a:xfrm>
            <a:custGeom>
              <a:avLst/>
              <a:gdLst/>
              <a:ahLst/>
              <a:cxnLst/>
              <a:rect l="l" t="t" r="r" b="b"/>
              <a:pathLst>
                <a:path w="12710" h="1742" extrusionOk="0">
                  <a:moveTo>
                    <a:pt x="3736" y="0"/>
                  </a:moveTo>
                  <a:cubicBezTo>
                    <a:pt x="2502" y="34"/>
                    <a:pt x="1334" y="467"/>
                    <a:pt x="400" y="1234"/>
                  </a:cubicBezTo>
                  <a:cubicBezTo>
                    <a:pt x="267" y="1301"/>
                    <a:pt x="200" y="1401"/>
                    <a:pt x="100" y="1501"/>
                  </a:cubicBezTo>
                  <a:cubicBezTo>
                    <a:pt x="0" y="1568"/>
                    <a:pt x="0" y="1601"/>
                    <a:pt x="0" y="1601"/>
                  </a:cubicBezTo>
                  <a:cubicBezTo>
                    <a:pt x="501" y="1201"/>
                    <a:pt x="1068" y="867"/>
                    <a:pt x="1668" y="601"/>
                  </a:cubicBezTo>
                  <a:cubicBezTo>
                    <a:pt x="2302" y="334"/>
                    <a:pt x="3002" y="200"/>
                    <a:pt x="3703" y="200"/>
                  </a:cubicBezTo>
                  <a:cubicBezTo>
                    <a:pt x="4570" y="200"/>
                    <a:pt x="5437" y="367"/>
                    <a:pt x="6238" y="634"/>
                  </a:cubicBezTo>
                  <a:cubicBezTo>
                    <a:pt x="7105" y="934"/>
                    <a:pt x="7939" y="1268"/>
                    <a:pt x="8740" y="1468"/>
                  </a:cubicBezTo>
                  <a:cubicBezTo>
                    <a:pt x="9351" y="1643"/>
                    <a:pt x="9963" y="1741"/>
                    <a:pt x="10597" y="1741"/>
                  </a:cubicBezTo>
                  <a:cubicBezTo>
                    <a:pt x="10689" y="1741"/>
                    <a:pt x="10781" y="1739"/>
                    <a:pt x="10875" y="1735"/>
                  </a:cubicBezTo>
                  <a:cubicBezTo>
                    <a:pt x="11375" y="1701"/>
                    <a:pt x="11842" y="1568"/>
                    <a:pt x="12276" y="1334"/>
                  </a:cubicBezTo>
                  <a:cubicBezTo>
                    <a:pt x="12409" y="1301"/>
                    <a:pt x="12509" y="1201"/>
                    <a:pt x="12609" y="1134"/>
                  </a:cubicBezTo>
                  <a:cubicBezTo>
                    <a:pt x="12676" y="1101"/>
                    <a:pt x="12709" y="1068"/>
                    <a:pt x="12709" y="1034"/>
                  </a:cubicBezTo>
                  <a:lnTo>
                    <a:pt x="12709" y="1034"/>
                  </a:lnTo>
                  <a:cubicBezTo>
                    <a:pt x="12709" y="1034"/>
                    <a:pt x="12542" y="1134"/>
                    <a:pt x="12242" y="1268"/>
                  </a:cubicBezTo>
                  <a:cubicBezTo>
                    <a:pt x="11809" y="1468"/>
                    <a:pt x="11342" y="1568"/>
                    <a:pt x="10875" y="1601"/>
                  </a:cubicBezTo>
                  <a:cubicBezTo>
                    <a:pt x="10174" y="1601"/>
                    <a:pt x="9474" y="1535"/>
                    <a:pt x="8773" y="1301"/>
                  </a:cubicBezTo>
                  <a:cubicBezTo>
                    <a:pt x="8006" y="1101"/>
                    <a:pt x="7205" y="767"/>
                    <a:pt x="6305" y="467"/>
                  </a:cubicBezTo>
                  <a:cubicBezTo>
                    <a:pt x="5471" y="167"/>
                    <a:pt x="4603" y="0"/>
                    <a:pt x="3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5432648" y="4700606"/>
              <a:ext cx="280502" cy="35841"/>
            </a:xfrm>
            <a:custGeom>
              <a:avLst/>
              <a:gdLst/>
              <a:ahLst/>
              <a:cxnLst/>
              <a:rect l="l" t="t" r="r" b="b"/>
              <a:pathLst>
                <a:path w="13610" h="1739" extrusionOk="0">
                  <a:moveTo>
                    <a:pt x="4206" y="0"/>
                  </a:moveTo>
                  <a:cubicBezTo>
                    <a:pt x="4127" y="0"/>
                    <a:pt x="4048" y="2"/>
                    <a:pt x="3970" y="4"/>
                  </a:cubicBezTo>
                  <a:cubicBezTo>
                    <a:pt x="2669" y="104"/>
                    <a:pt x="1435" y="571"/>
                    <a:pt x="434" y="1372"/>
                  </a:cubicBezTo>
                  <a:cubicBezTo>
                    <a:pt x="300" y="1472"/>
                    <a:pt x="200" y="1539"/>
                    <a:pt x="100" y="1639"/>
                  </a:cubicBezTo>
                  <a:cubicBezTo>
                    <a:pt x="34" y="1706"/>
                    <a:pt x="0" y="1739"/>
                    <a:pt x="0" y="1739"/>
                  </a:cubicBezTo>
                  <a:cubicBezTo>
                    <a:pt x="567" y="1339"/>
                    <a:pt x="1168" y="972"/>
                    <a:pt x="1802" y="705"/>
                  </a:cubicBezTo>
                  <a:cubicBezTo>
                    <a:pt x="2502" y="405"/>
                    <a:pt x="3236" y="204"/>
                    <a:pt x="3970" y="171"/>
                  </a:cubicBezTo>
                  <a:cubicBezTo>
                    <a:pt x="4048" y="168"/>
                    <a:pt x="4126" y="167"/>
                    <a:pt x="4205" y="167"/>
                  </a:cubicBezTo>
                  <a:cubicBezTo>
                    <a:pt x="5060" y="167"/>
                    <a:pt x="5908" y="333"/>
                    <a:pt x="6672" y="638"/>
                  </a:cubicBezTo>
                  <a:cubicBezTo>
                    <a:pt x="7539" y="972"/>
                    <a:pt x="8440" y="1272"/>
                    <a:pt x="9340" y="1505"/>
                  </a:cubicBezTo>
                  <a:cubicBezTo>
                    <a:pt x="9724" y="1572"/>
                    <a:pt x="10107" y="1605"/>
                    <a:pt x="10491" y="1605"/>
                  </a:cubicBezTo>
                  <a:cubicBezTo>
                    <a:pt x="10875" y="1605"/>
                    <a:pt x="11258" y="1572"/>
                    <a:pt x="11642" y="1505"/>
                  </a:cubicBezTo>
                  <a:cubicBezTo>
                    <a:pt x="12142" y="1439"/>
                    <a:pt x="12643" y="1272"/>
                    <a:pt x="13110" y="1038"/>
                  </a:cubicBezTo>
                  <a:cubicBezTo>
                    <a:pt x="13243" y="972"/>
                    <a:pt x="13376" y="905"/>
                    <a:pt x="13477" y="838"/>
                  </a:cubicBezTo>
                  <a:cubicBezTo>
                    <a:pt x="13577" y="772"/>
                    <a:pt x="13610" y="738"/>
                    <a:pt x="13610" y="738"/>
                  </a:cubicBezTo>
                  <a:cubicBezTo>
                    <a:pt x="13577" y="738"/>
                    <a:pt x="13410" y="838"/>
                    <a:pt x="13076" y="972"/>
                  </a:cubicBezTo>
                  <a:cubicBezTo>
                    <a:pt x="12609" y="1172"/>
                    <a:pt x="12142" y="1305"/>
                    <a:pt x="11642" y="1405"/>
                  </a:cubicBezTo>
                  <a:cubicBezTo>
                    <a:pt x="11339" y="1445"/>
                    <a:pt x="11037" y="1464"/>
                    <a:pt x="10736" y="1464"/>
                  </a:cubicBezTo>
                  <a:cubicBezTo>
                    <a:pt x="10275" y="1464"/>
                    <a:pt x="9818" y="1419"/>
                    <a:pt x="9374" y="1339"/>
                  </a:cubicBezTo>
                  <a:cubicBezTo>
                    <a:pt x="8473" y="1105"/>
                    <a:pt x="7606" y="805"/>
                    <a:pt x="6738" y="471"/>
                  </a:cubicBezTo>
                  <a:cubicBezTo>
                    <a:pt x="5944" y="166"/>
                    <a:pt x="5065" y="0"/>
                    <a:pt x="4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5363213" y="4633994"/>
              <a:ext cx="411128" cy="4143"/>
            </a:xfrm>
            <a:custGeom>
              <a:avLst/>
              <a:gdLst/>
              <a:ahLst/>
              <a:cxnLst/>
              <a:rect l="l" t="t" r="r" b="b"/>
              <a:pathLst>
                <a:path w="19948" h="201" extrusionOk="0">
                  <a:moveTo>
                    <a:pt x="9974" y="1"/>
                  </a:moveTo>
                  <a:cubicBezTo>
                    <a:pt x="4437" y="1"/>
                    <a:pt x="0" y="34"/>
                    <a:pt x="0" y="101"/>
                  </a:cubicBezTo>
                  <a:cubicBezTo>
                    <a:pt x="0" y="134"/>
                    <a:pt x="4470" y="201"/>
                    <a:pt x="9974" y="201"/>
                  </a:cubicBezTo>
                  <a:cubicBezTo>
                    <a:pt x="15478" y="201"/>
                    <a:pt x="19948" y="134"/>
                    <a:pt x="19948" y="101"/>
                  </a:cubicBezTo>
                  <a:cubicBezTo>
                    <a:pt x="19948" y="34"/>
                    <a:pt x="15478" y="1"/>
                    <a:pt x="99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4984401" y="4860869"/>
              <a:ext cx="3741354" cy="4843"/>
            </a:xfrm>
            <a:custGeom>
              <a:avLst/>
              <a:gdLst/>
              <a:ahLst/>
              <a:cxnLst/>
              <a:rect l="l" t="t" r="r" b="b"/>
              <a:pathLst>
                <a:path w="181531" h="235" extrusionOk="0">
                  <a:moveTo>
                    <a:pt x="90765" y="1"/>
                  </a:moveTo>
                  <a:cubicBezTo>
                    <a:pt x="40629" y="1"/>
                    <a:pt x="0" y="67"/>
                    <a:pt x="0" y="101"/>
                  </a:cubicBezTo>
                  <a:cubicBezTo>
                    <a:pt x="0" y="167"/>
                    <a:pt x="40629" y="234"/>
                    <a:pt x="90765" y="234"/>
                  </a:cubicBezTo>
                  <a:cubicBezTo>
                    <a:pt x="140868" y="234"/>
                    <a:pt x="181530" y="167"/>
                    <a:pt x="181530" y="101"/>
                  </a:cubicBezTo>
                  <a:cubicBezTo>
                    <a:pt x="181530" y="67"/>
                    <a:pt x="140901" y="1"/>
                    <a:pt x="907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5" descr="A picture containing text, floor, wall, indoor&#10;&#10;Description automatically generated">
            <a:extLst>
              <a:ext uri="{FF2B5EF4-FFF2-40B4-BE49-F238E27FC236}">
                <a16:creationId xmlns:a16="http://schemas.microsoft.com/office/drawing/2014/main" xmlns="" id="{65EE8988-1D5C-4735-9ED9-A48EBFCD7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948" y="1823409"/>
            <a:ext cx="3853850" cy="287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458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24000" y="148855"/>
            <a:ext cx="6004392" cy="467833"/>
          </a:xfrm>
        </p:spPr>
        <p:txBody>
          <a:bodyPr/>
          <a:lstStyle/>
          <a:p>
            <a:pPr algn="ctr"/>
            <a:r>
              <a:rPr lang="it-IT" dirty="0">
                <a:latin typeface="Century Gothic"/>
              </a:rPr>
              <a:t>POSSIBILI VIOLAZIONI E CONSIGLI </a:t>
            </a:r>
            <a:endParaRPr lang="it-IT" b="1" dirty="0">
              <a:latin typeface="Century Gothic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350873" y="1116418"/>
            <a:ext cx="6002883" cy="3676006"/>
          </a:xfrm>
          <a:noFill/>
        </p:spPr>
        <p:txBody>
          <a:bodyPr/>
          <a:lstStyle/>
          <a:p>
            <a:pPr marL="152400" indent="0">
              <a:buNone/>
            </a:pPr>
            <a:r>
              <a:rPr lang="it-IT" dirty="0">
                <a:latin typeface="Century Gothic"/>
              </a:rPr>
              <a:t>I problemi più comuni riguardanti la violazione della privacy riguardano la diffamazione, il </a:t>
            </a:r>
            <a:r>
              <a:rPr lang="it-IT" b="1" dirty="0">
                <a:latin typeface="Century Gothic"/>
              </a:rPr>
              <a:t>cyberbullismo</a:t>
            </a:r>
            <a:r>
              <a:rPr lang="it-IT" dirty="0">
                <a:latin typeface="Century Gothic"/>
              </a:rPr>
              <a:t> e altri fenomeni che sono in crescita negli ultimi anni. </a:t>
            </a:r>
          </a:p>
          <a:p>
            <a:pPr marL="152400" indent="0">
              <a:buNone/>
            </a:pPr>
            <a:r>
              <a:rPr lang="it-IT" dirty="0">
                <a:latin typeface="Century Gothic"/>
              </a:rPr>
              <a:t>E’ sempre più frequente, infatti, il furto di dati, sia da parte di hacker (che, manomettendo il sistema, ottengono informazioni su dati personali o carte di credito) sia proprio da parte dei social.</a:t>
            </a:r>
          </a:p>
          <a:p>
            <a:pPr marL="152400" indent="0">
              <a:buNone/>
            </a:pPr>
            <a:endParaRPr lang="it-IT" dirty="0">
              <a:latin typeface="Century Gothic"/>
            </a:endParaRPr>
          </a:p>
          <a:p>
            <a:pPr marL="152400" indent="0">
              <a:buNone/>
            </a:pPr>
            <a:r>
              <a:rPr lang="it-IT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CONSIGLI PER UN BUON USO</a:t>
            </a:r>
          </a:p>
          <a:p>
            <a:pPr marL="152400" indent="0">
              <a:buNone/>
            </a:pPr>
            <a:endParaRPr lang="it-IT" dirty="0">
              <a:latin typeface="Century Gothic"/>
            </a:endParaRPr>
          </a:p>
          <a:p>
            <a:pPr marL="152400" indent="0">
              <a:buNone/>
            </a:pPr>
            <a:r>
              <a:rPr lang="it-IT" dirty="0">
                <a:latin typeface="Century Gothic"/>
              </a:rPr>
              <a:t>La navigazione in rete può essere tranquillamente protetta con pochi accorgimenti, tra cui </a:t>
            </a:r>
            <a:r>
              <a:rPr lang="it-IT" b="1" dirty="0">
                <a:latin typeface="Century Gothic"/>
              </a:rPr>
              <a:t>i VPN </a:t>
            </a:r>
            <a:r>
              <a:rPr lang="it-IT" dirty="0">
                <a:latin typeface="Century Gothic"/>
              </a:rPr>
              <a:t>o gli </a:t>
            </a:r>
            <a:r>
              <a:rPr lang="it-IT" b="1" dirty="0">
                <a:latin typeface="Century Gothic"/>
              </a:rPr>
              <a:t>antivirus</a:t>
            </a:r>
            <a:r>
              <a:rPr lang="it-IT" dirty="0">
                <a:latin typeface="Century Gothic"/>
              </a:rPr>
              <a:t>. </a:t>
            </a:r>
          </a:p>
          <a:p>
            <a:pPr marL="152400" indent="0">
              <a:buNone/>
            </a:pPr>
            <a:r>
              <a:rPr lang="it-IT" dirty="0">
                <a:latin typeface="Century Gothic"/>
              </a:rPr>
              <a:t>I secondi hanno una funzione ovvia, ma i primi sono anche più utili. </a:t>
            </a:r>
          </a:p>
          <a:p>
            <a:pPr marL="152400" indent="0">
              <a:buNone/>
            </a:pPr>
            <a:r>
              <a:rPr lang="it-IT" dirty="0">
                <a:latin typeface="Century Gothic"/>
              </a:rPr>
              <a:t>Un </a:t>
            </a:r>
            <a:r>
              <a:rPr lang="it-IT" u="sng" dirty="0">
                <a:latin typeface="Century Gothic"/>
              </a:rPr>
              <a:t>VPN</a:t>
            </a:r>
            <a:r>
              <a:rPr lang="it-IT" dirty="0">
                <a:latin typeface="Century Gothic"/>
              </a:rPr>
              <a:t> è un servizio in grado di proteggere la navigazione sulla rete, da virus e truffe, ma non solo: permette anche di impostare la navigazione da un paese all’altro, in modo da poter, ad esempio, osservare i siti non disponibili nel nostro paese o sfogliare cataloghi di prodotti mediatici non ancora usciti. </a:t>
            </a:r>
          </a:p>
          <a:p>
            <a:pPr marL="152400" indent="0">
              <a:buNone/>
            </a:pPr>
            <a:r>
              <a:rPr lang="it-IT" dirty="0">
                <a:latin typeface="Century Gothic"/>
              </a:rPr>
              <a:t>Oppure, all’opposto: consente di continuare a “navigare” in Italia, anche se fisicamente si è in un altro paese.</a:t>
            </a:r>
          </a:p>
        </p:txBody>
      </p:sp>
    </p:spTree>
    <p:extLst>
      <p:ext uri="{BB962C8B-B14F-4D97-AF65-F5344CB8AC3E}">
        <p14:creationId xmlns:p14="http://schemas.microsoft.com/office/powerpoint/2010/main" xmlns="" val="782659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computer, computer, screenshot&#10;&#10;Description automatically generated">
            <a:extLst>
              <a:ext uri="{FF2B5EF4-FFF2-40B4-BE49-F238E27FC236}">
                <a16:creationId xmlns:a16="http://schemas.microsoft.com/office/drawing/2014/main" xmlns="" id="{A72412DA-D4A8-4B71-96C8-AA3D2C4B0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7" y="656685"/>
            <a:ext cx="2484408" cy="332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7856D3E-88C4-413A-925E-4E75AA45D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6" r="-828" b="4207"/>
          <a:stretch/>
        </p:blipFill>
        <p:spPr>
          <a:xfrm>
            <a:off x="3426843" y="1929082"/>
            <a:ext cx="2504988" cy="307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03AF4AB6-A0D6-4B3D-AB84-B98AF9BE4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92" y="656685"/>
            <a:ext cx="2484408" cy="3323327"/>
          </a:xfrm>
          <a:prstGeom prst="rect">
            <a:avLst/>
          </a:prstGeom>
        </p:spPr>
      </p:pic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1FF5F140-1646-44B2-91E5-3C9F7E6D5F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4" r="392" b="-685"/>
          <a:stretch/>
        </p:blipFill>
        <p:spPr>
          <a:xfrm>
            <a:off x="3211183" y="291213"/>
            <a:ext cx="2732444" cy="145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408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24B444-896C-8542-B76D-157A7F4DB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500" dirty="0"/>
              <a:t>L’uso dei social da parte di bambini e adolescenti </a:t>
            </a:r>
          </a:p>
        </p:txBody>
      </p:sp>
    </p:spTree>
    <p:extLst>
      <p:ext uri="{BB962C8B-B14F-4D97-AF65-F5344CB8AC3E}">
        <p14:creationId xmlns:p14="http://schemas.microsoft.com/office/powerpoint/2010/main" xmlns="" val="1336446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5D6631-F74B-410E-B60D-7C97D6D77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300CB1-0412-47A2-BA30-07135C98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1AC820A-F7A7-46F3-933A-2CCC7201D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850" y="1058711"/>
            <a:ext cx="6972300" cy="302607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AFCA3D-277C-4C06-BC17-5108F3A700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51910" y="950797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457DF47-900A-447E-9B61-2B94B7495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950855" y="950797"/>
            <a:ext cx="1567331" cy="483971"/>
            <a:chOff x="5318306" y="1386268"/>
            <a:chExt cx="1567331" cy="6452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4772325-EEFF-4BA8-841C-29A78A2E43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D3094C5-7785-41DD-B095-217D26651E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D3CF66E-289D-4AB8-85D9-C0B9AE18B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4DAE230-71F7-4B5D-8884-60E4F7DD11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892" y="342900"/>
            <a:ext cx="8461207" cy="44577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5B2E110-E151-4703-8A63-49ABA9BB7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53" y="466344"/>
            <a:ext cx="8215884" cy="42108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8A9A571-0097-FC40-9BEE-AA546837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84" y="767655"/>
            <a:ext cx="7795599" cy="9694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 defTabSz="914400">
              <a:lnSpc>
                <a:spcPct val="83000"/>
              </a:lnSpc>
            </a:pPr>
            <a:r>
              <a:rPr lang="en-US" sz="1600" spc="-100" dirty="0"/>
              <a:t>I </a:t>
            </a:r>
            <a:r>
              <a:rPr lang="en-US" sz="1600" spc="-100"/>
              <a:t>media </a:t>
            </a:r>
            <a:r>
              <a:rPr lang="en-US" sz="1600" spc="-100" err="1"/>
              <a:t>digitali</a:t>
            </a:r>
            <a:r>
              <a:rPr lang="en-US" sz="1600" spc="-100"/>
              <a:t> </a:t>
            </a:r>
            <a:r>
              <a:rPr lang="en-US" sz="1600" spc="-100" err="1"/>
              <a:t>sono</a:t>
            </a:r>
            <a:r>
              <a:rPr lang="en-US" sz="1600" spc="-100"/>
              <a:t> </a:t>
            </a:r>
            <a:r>
              <a:rPr lang="en-US" sz="1600" spc="-100" err="1"/>
              <a:t>diventati</a:t>
            </a:r>
            <a:r>
              <a:rPr lang="en-US" sz="1600" spc="-100"/>
              <a:t> </a:t>
            </a:r>
            <a:r>
              <a:rPr lang="en-US" sz="1600" spc="-100" err="1"/>
              <a:t>significativi</a:t>
            </a:r>
            <a:r>
              <a:rPr lang="en-US" sz="1600" spc="-100"/>
              <a:t> </a:t>
            </a:r>
            <a:r>
              <a:rPr lang="en-US" sz="1600" spc="-100" err="1"/>
              <a:t>nella</a:t>
            </a:r>
            <a:r>
              <a:rPr lang="en-US" sz="1600" spc="-100"/>
              <a:t> routine </a:t>
            </a:r>
            <a:r>
              <a:rPr lang="en-US" sz="1600" spc="-100" err="1"/>
              <a:t>quotidiana</a:t>
            </a:r>
            <a:r>
              <a:rPr lang="en-US" sz="1600" spc="-100"/>
              <a:t> di </a:t>
            </a:r>
            <a:r>
              <a:rPr lang="en-US" sz="1600" spc="-100" err="1"/>
              <a:t>molti</a:t>
            </a:r>
            <a:r>
              <a:rPr lang="en-US" sz="1600" spc="-100"/>
              <a:t> </a:t>
            </a:r>
            <a:r>
              <a:rPr lang="en-US" sz="1600" spc="-100" err="1"/>
              <a:t>giovani</a:t>
            </a:r>
            <a:r>
              <a:rPr lang="en-US" sz="1600" spc="-100"/>
              <a:t> e </a:t>
            </a:r>
            <a:r>
              <a:rPr lang="en-US" sz="1600" spc="-100" err="1"/>
              <a:t>sono</a:t>
            </a:r>
            <a:r>
              <a:rPr lang="en-US" sz="1600" spc="-100"/>
              <a:t> quasi </a:t>
            </a:r>
            <a:r>
              <a:rPr lang="en-US" sz="1600" spc="-100" err="1"/>
              <a:t>indispensabili</a:t>
            </a:r>
            <a:r>
              <a:rPr lang="en-US" sz="1600" spc="-100"/>
              <a:t> </a:t>
            </a:r>
            <a:r>
              <a:rPr lang="en-US" sz="1600" spc="-100" err="1"/>
              <a:t>ormai</a:t>
            </a:r>
            <a:r>
              <a:rPr lang="en-US" sz="1600" spc="-100"/>
              <a:t> </a:t>
            </a:r>
            <a:r>
              <a:rPr lang="en-US" sz="1600" spc="-100" err="1"/>
              <a:t>anche</a:t>
            </a:r>
            <a:r>
              <a:rPr lang="en-US" sz="1600" spc="-100"/>
              <a:t> per le </a:t>
            </a:r>
            <a:r>
              <a:rPr lang="en-US" sz="1600" spc="-100" err="1"/>
              <a:t>interazioni</a:t>
            </a:r>
            <a:r>
              <a:rPr lang="en-US" sz="1600" spc="-100"/>
              <a:t>: è senza </a:t>
            </a:r>
            <a:r>
              <a:rPr lang="en-US" sz="1600" spc="-100" err="1"/>
              <a:t>dubbio</a:t>
            </a:r>
            <a:r>
              <a:rPr lang="en-US" sz="1600" spc="-100"/>
              <a:t> un </a:t>
            </a:r>
            <a:r>
              <a:rPr lang="en-US" sz="1600" spc="-100" err="1"/>
              <a:t>metodo</a:t>
            </a:r>
            <a:r>
              <a:rPr lang="en-US" sz="1600" spc="-100"/>
              <a:t> </a:t>
            </a:r>
            <a:r>
              <a:rPr lang="en-US" sz="1600" spc="-100" err="1"/>
              <a:t>che</a:t>
            </a:r>
            <a:r>
              <a:rPr lang="en-US" sz="1600" spc="-100"/>
              <a:t> ha </a:t>
            </a:r>
            <a:r>
              <a:rPr lang="en-US" sz="1600" spc="-100" err="1"/>
              <a:t>aumentato</a:t>
            </a:r>
            <a:r>
              <a:rPr lang="en-US" sz="1600" spc="-100"/>
              <a:t> la </a:t>
            </a:r>
            <a:r>
              <a:rPr lang="en-US" sz="1600" spc="-100" err="1"/>
              <a:t>comunicazione</a:t>
            </a:r>
            <a:r>
              <a:rPr lang="en-US" sz="1600" spc="-100"/>
              <a:t> </a:t>
            </a:r>
            <a:r>
              <a:rPr lang="en-US" sz="1600" spc="-100" err="1"/>
              <a:t>anche</a:t>
            </a:r>
            <a:r>
              <a:rPr lang="en-US" sz="1600" spc="-100"/>
              <a:t> se </a:t>
            </a:r>
            <a:r>
              <a:rPr lang="en-US" sz="1600" spc="-100" err="1"/>
              <a:t>presenta</a:t>
            </a:r>
            <a:r>
              <a:rPr lang="en-US" sz="1600" spc="-100"/>
              <a:t> </a:t>
            </a:r>
            <a:r>
              <a:rPr lang="en-US" sz="1600" spc="-100" err="1"/>
              <a:t>dei</a:t>
            </a:r>
            <a:r>
              <a:rPr lang="en-US" sz="1600" spc="-100"/>
              <a:t> </a:t>
            </a:r>
            <a:r>
              <a:rPr lang="en-US" sz="1600" spc="-100" err="1"/>
              <a:t>difetti</a:t>
            </a:r>
            <a:r>
              <a:rPr lang="en-US" sz="1600" spc="-100"/>
              <a:t>.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E5A367F-2C45-4F9B-8882-C2B98DF82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51910" y="33511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01E288A-A346-4DA1-8C36-FEA990BCA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37635" y="335117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5712D89-374F-4DC4-BF2A-9F48C41E9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06365" y="335117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C2FC56B-D168-47CD-B287-283CD2D5B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37635" y="81908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2823F9F-095C-457E-8403-94B6336D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23" r="2" b="25454"/>
          <a:stretch/>
        </p:blipFill>
        <p:spPr>
          <a:xfrm>
            <a:off x="3274606" y="1736492"/>
            <a:ext cx="2602727" cy="843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0740CD-2935-465B-A29E-49C40BFAF85B}"/>
              </a:ext>
            </a:extLst>
          </p:cNvPr>
          <p:cNvSpPr txBox="1"/>
          <p:nvPr/>
        </p:nvSpPr>
        <p:spPr>
          <a:xfrm>
            <a:off x="536994" y="2731338"/>
            <a:ext cx="4123426" cy="1522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83000"/>
              </a:lnSpc>
              <a:spcBef>
                <a:spcPct val="0"/>
              </a:spcBef>
            </a:pPr>
            <a:r>
              <a:rPr lang="en-US" b="1" dirty="0">
                <a:latin typeface="Century Gothic"/>
              </a:rPr>
              <a:t>PRO</a:t>
            </a:r>
            <a:r>
              <a:rPr lang="en-US" dirty="0">
                <a:latin typeface="Century Gothic"/>
              </a:rPr>
              <a:t>: </a:t>
            </a:r>
            <a:r>
              <a:rPr lang="en-US" err="1">
                <a:latin typeface="Century Gothic"/>
              </a:rPr>
              <a:t>sono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piattaforme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che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permettono</a:t>
            </a:r>
            <a:r>
              <a:rPr lang="en-US" dirty="0">
                <a:latin typeface="Century Gothic"/>
              </a:rPr>
              <a:t> la </a:t>
            </a:r>
            <a:r>
              <a:rPr lang="en-US" err="1">
                <a:latin typeface="Century Gothic"/>
              </a:rPr>
              <a:t>sensibilizzazione</a:t>
            </a:r>
            <a:r>
              <a:rPr lang="en-US" dirty="0">
                <a:latin typeface="Century Gothic"/>
              </a:rPr>
              <a:t> sotto </a:t>
            </a:r>
            <a:r>
              <a:rPr lang="en-US" err="1">
                <a:latin typeface="Century Gothic"/>
              </a:rPr>
              <a:t>molti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punti</a:t>
            </a:r>
            <a:r>
              <a:rPr lang="en-US" dirty="0">
                <a:latin typeface="Century Gothic"/>
              </a:rPr>
              <a:t> di vista, </a:t>
            </a:r>
            <a:r>
              <a:rPr lang="en-US" err="1">
                <a:latin typeface="Century Gothic"/>
              </a:rPr>
              <a:t>si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parla</a:t>
            </a:r>
            <a:r>
              <a:rPr lang="en-US" dirty="0">
                <a:latin typeface="Century Gothic"/>
              </a:rPr>
              <a:t> molto di </a:t>
            </a:r>
            <a:r>
              <a:rPr lang="en-US" err="1">
                <a:latin typeface="Century Gothic"/>
              </a:rPr>
              <a:t>politica</a:t>
            </a:r>
            <a:r>
              <a:rPr lang="en-US" dirty="0">
                <a:latin typeface="Century Gothic"/>
              </a:rPr>
              <a:t>, di </a:t>
            </a:r>
            <a:r>
              <a:rPr lang="en-US" err="1">
                <a:latin typeface="Century Gothic"/>
              </a:rPr>
              <a:t>integrazione</a:t>
            </a:r>
            <a:r>
              <a:rPr lang="en-US" dirty="0">
                <a:latin typeface="Century Gothic"/>
              </a:rPr>
              <a:t>, </a:t>
            </a:r>
            <a:r>
              <a:rPr lang="en-US" err="1">
                <a:latin typeface="Century Gothic"/>
              </a:rPr>
              <a:t>diritti</a:t>
            </a:r>
            <a:r>
              <a:rPr lang="en-US" dirty="0">
                <a:latin typeface="Century Gothic"/>
              </a:rPr>
              <a:t>… è molto </a:t>
            </a:r>
            <a:r>
              <a:rPr lang="en-US" err="1">
                <a:latin typeface="Century Gothic"/>
              </a:rPr>
              <a:t>più</a:t>
            </a:r>
            <a:r>
              <a:rPr lang="en-US" dirty="0">
                <a:latin typeface="Century Gothic"/>
              </a:rPr>
              <a:t> facile </a:t>
            </a:r>
            <a:r>
              <a:rPr lang="en-US" err="1">
                <a:latin typeface="Century Gothic"/>
              </a:rPr>
              <a:t>grazie</a:t>
            </a:r>
            <a:r>
              <a:rPr lang="en-US" dirty="0">
                <a:latin typeface="Century Gothic"/>
              </a:rPr>
              <a:t> ai social </a:t>
            </a:r>
            <a:r>
              <a:rPr lang="en-US" err="1">
                <a:latin typeface="Century Gothic"/>
              </a:rPr>
              <a:t>ottenere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notizia</a:t>
            </a:r>
            <a:r>
              <a:rPr lang="en-US" dirty="0">
                <a:latin typeface="Century Gothic"/>
              </a:rPr>
              <a:t> in tempo </a:t>
            </a:r>
            <a:r>
              <a:rPr lang="en-US" err="1">
                <a:latin typeface="Century Gothic"/>
              </a:rPr>
              <a:t>reale</a:t>
            </a:r>
            <a:r>
              <a:rPr lang="en-US" dirty="0">
                <a:latin typeface="Century Gothic"/>
              </a:rPr>
              <a:t> e </a:t>
            </a:r>
            <a:r>
              <a:rPr lang="en-US" err="1">
                <a:latin typeface="Century Gothic"/>
              </a:rPr>
              <a:t>crearsi</a:t>
            </a:r>
            <a:r>
              <a:rPr lang="en-US" dirty="0">
                <a:latin typeface="Century Gothic"/>
              </a:rPr>
              <a:t> una propria idea </a:t>
            </a:r>
            <a:r>
              <a:rPr lang="en-US" err="1">
                <a:latin typeface="Century Gothic"/>
              </a:rPr>
              <a:t>dei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fatti</a:t>
            </a:r>
            <a:r>
              <a:rPr lang="en-US" dirty="0">
                <a:latin typeface="Century Gothic"/>
              </a:rPr>
              <a:t> </a:t>
            </a:r>
            <a:r>
              <a:rPr lang="en-US" err="1">
                <a:latin typeface="Century Gothic"/>
              </a:rPr>
              <a:t>accaduti</a:t>
            </a:r>
            <a:r>
              <a:rPr lang="en-US" dirty="0">
                <a:latin typeface="Century Gothic"/>
              </a:rPr>
              <a:t>. 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01FE26A-0EC1-42A9-B5B2-2AC459B9D926}"/>
              </a:ext>
            </a:extLst>
          </p:cNvPr>
          <p:cNvSpPr txBox="1"/>
          <p:nvPr/>
        </p:nvSpPr>
        <p:spPr>
          <a:xfrm>
            <a:off x="4580627" y="2666640"/>
            <a:ext cx="4101859" cy="22101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entury Gothic"/>
              </a:rPr>
              <a:t>CONTRO</a:t>
            </a:r>
            <a:r>
              <a:rPr lang="en-US" dirty="0">
                <a:latin typeface="Century Gothic"/>
              </a:rPr>
              <a:t>: </a:t>
            </a:r>
            <a:r>
              <a:rPr lang="en-US" dirty="0" err="1">
                <a:latin typeface="Century Gothic"/>
              </a:rPr>
              <a:t>hanno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portato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alla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creazione</a:t>
            </a:r>
            <a:r>
              <a:rPr lang="en-US" dirty="0">
                <a:latin typeface="Century Gothic"/>
              </a:rPr>
              <a:t> di</a:t>
            </a:r>
            <a:endParaRPr lang="en-US" dirty="0"/>
          </a:p>
          <a:p>
            <a:r>
              <a:rPr lang="en-US" dirty="0" err="1">
                <a:latin typeface="Century Gothic"/>
              </a:rPr>
              <a:t>effetti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dannosi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riguardo</a:t>
            </a:r>
            <a:r>
              <a:rPr lang="en-US" dirty="0">
                <a:latin typeface="Century Gothic"/>
              </a:rPr>
              <a:t> la persona: </a:t>
            </a:r>
            <a:r>
              <a:rPr lang="en-US" dirty="0" err="1">
                <a:latin typeface="Century Gothic"/>
              </a:rPr>
              <a:t>problemi</a:t>
            </a:r>
            <a:r>
              <a:rPr lang="en-US" dirty="0">
                <a:latin typeface="Century Gothic"/>
              </a:rPr>
              <a:t> con la propria </a:t>
            </a:r>
            <a:r>
              <a:rPr lang="en-US" dirty="0" err="1">
                <a:latin typeface="Century Gothic"/>
              </a:rPr>
              <a:t>immagine</a:t>
            </a:r>
            <a:r>
              <a:rPr lang="en-US" dirty="0">
                <a:latin typeface="Century Gothic"/>
              </a:rPr>
              <a:t>, salute </a:t>
            </a:r>
            <a:r>
              <a:rPr lang="en-US" dirty="0" err="1">
                <a:latin typeface="Century Gothic"/>
              </a:rPr>
              <a:t>mentale</a:t>
            </a:r>
            <a:r>
              <a:rPr lang="en-US" dirty="0">
                <a:latin typeface="Century Gothic"/>
              </a:rPr>
              <a:t>,</a:t>
            </a:r>
            <a:endParaRPr lang="en-US" dirty="0"/>
          </a:p>
          <a:p>
            <a:r>
              <a:rPr lang="en-US" dirty="0" err="1">
                <a:latin typeface="Century Gothic"/>
              </a:rPr>
              <a:t>produttività</a:t>
            </a:r>
            <a:r>
              <a:rPr lang="en-US" dirty="0">
                <a:latin typeface="Century Gothic"/>
              </a:rPr>
              <a:t> a </a:t>
            </a:r>
            <a:r>
              <a:rPr lang="en-US" dirty="0" err="1">
                <a:latin typeface="Century Gothic"/>
              </a:rPr>
              <a:t>scuola</a:t>
            </a:r>
            <a:r>
              <a:rPr lang="en-US" dirty="0">
                <a:latin typeface="Century Gothic"/>
              </a:rPr>
              <a:t> e </a:t>
            </a:r>
            <a:r>
              <a:rPr lang="en-US" dirty="0" err="1">
                <a:latin typeface="Century Gothic"/>
              </a:rPr>
              <a:t>problemi</a:t>
            </a:r>
            <a:r>
              <a:rPr lang="en-US" dirty="0">
                <a:latin typeface="Century Gothic"/>
              </a:rPr>
              <a:t> con la privacy e la </a:t>
            </a:r>
            <a:r>
              <a:rPr lang="en-US" dirty="0" err="1">
                <a:latin typeface="Century Gothic"/>
              </a:rPr>
              <a:t>protezione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dei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dati</a:t>
            </a:r>
            <a:r>
              <a:rPr lang="en-US" dirty="0">
                <a:latin typeface="Century Gothic"/>
              </a:rPr>
              <a:t>. </a:t>
            </a:r>
            <a:r>
              <a:rPr lang="en-US" dirty="0" err="1">
                <a:latin typeface="Century Gothic"/>
              </a:rPr>
              <a:t>Molti</a:t>
            </a:r>
            <a:r>
              <a:rPr lang="en-US" dirty="0">
                <a:latin typeface="Century Gothic"/>
              </a:rPr>
              <a:t> social</a:t>
            </a:r>
            <a:endParaRPr lang="en-US" dirty="0"/>
          </a:p>
          <a:p>
            <a:r>
              <a:rPr lang="en-US" dirty="0" err="1">
                <a:latin typeface="Century Gothic"/>
              </a:rPr>
              <a:t>offrono</a:t>
            </a:r>
            <a:r>
              <a:rPr lang="en-US" dirty="0">
                <a:latin typeface="Century Gothic"/>
              </a:rPr>
              <a:t> la </a:t>
            </a:r>
            <a:r>
              <a:rPr lang="en-US" dirty="0" err="1">
                <a:latin typeface="Century Gothic"/>
              </a:rPr>
              <a:t>possibilità</a:t>
            </a:r>
            <a:r>
              <a:rPr lang="en-US" dirty="0">
                <a:latin typeface="Century Gothic"/>
              </a:rPr>
              <a:t> di </a:t>
            </a:r>
            <a:r>
              <a:rPr lang="en-US" dirty="0" err="1">
                <a:latin typeface="Century Gothic"/>
              </a:rPr>
              <a:t>utilizzare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dei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filtri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che</a:t>
            </a:r>
            <a:endParaRPr lang="en-US" dirty="0" err="1"/>
          </a:p>
          <a:p>
            <a:r>
              <a:rPr lang="en-US" dirty="0" err="1">
                <a:latin typeface="Century Gothic"/>
              </a:rPr>
              <a:t>alterano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l’aspetto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esteriore</a:t>
            </a:r>
            <a:r>
              <a:rPr lang="en-US" dirty="0">
                <a:latin typeface="Century Gothic"/>
              </a:rPr>
              <a:t> e </a:t>
            </a:r>
            <a:r>
              <a:rPr lang="en-US" dirty="0" err="1">
                <a:latin typeface="Century Gothic"/>
              </a:rPr>
              <a:t>fanno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apparire</a:t>
            </a:r>
            <a:r>
              <a:rPr lang="en-US" dirty="0">
                <a:latin typeface="Century Gothic"/>
              </a:rPr>
              <a:t> in modo </a:t>
            </a:r>
            <a:r>
              <a:rPr lang="en-US" dirty="0" err="1">
                <a:latin typeface="Century Gothic"/>
              </a:rPr>
              <a:t>totalmente</a:t>
            </a:r>
            <a:r>
              <a:rPr lang="en-US" dirty="0">
                <a:latin typeface="Century Gothic"/>
              </a:rPr>
              <a:t> </a:t>
            </a:r>
            <a:r>
              <a:rPr lang="en-US" dirty="0" err="1">
                <a:latin typeface="Century Gothic"/>
              </a:rPr>
              <a:t>diverso</a:t>
            </a:r>
            <a:r>
              <a:rPr lang="en-US" dirty="0">
                <a:latin typeface="Century Gothic"/>
              </a:rPr>
              <a:t>.</a:t>
            </a:r>
            <a:endParaRPr lang="en-US" dirty="0"/>
          </a:p>
          <a:p>
            <a:pPr marL="285750" indent="-285750" algn="ctr">
              <a:lnSpc>
                <a:spcPct val="83000"/>
              </a:lnSpc>
              <a:spcBef>
                <a:spcPct val="0"/>
              </a:spcBef>
            </a:pP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64231A0-1BF0-4EEE-AF0B-574EA024CB14}"/>
              </a:ext>
            </a:extLst>
          </p:cNvPr>
          <p:cNvCxnSpPr/>
          <p:nvPr/>
        </p:nvCxnSpPr>
        <p:spPr>
          <a:xfrm>
            <a:off x="4578469" y="2858578"/>
            <a:ext cx="1" cy="161745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414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E25BDA2-3F4D-4B38-90E7-989465ECD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5EEA05-AD42-442F-B6C6-CB9FC2894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96869A-A70D-42F7-876F-605CB1718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081" y="458216"/>
            <a:ext cx="8195838" cy="422706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CD407CC-EF5C-486F-9A14-7F681F986D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89" y="582930"/>
            <a:ext cx="7948422" cy="397764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F5799C-408F-4F2A-9941-CFBA00A4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78" y="1809557"/>
            <a:ext cx="4502690" cy="25703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ea typeface="+mn-lt"/>
                <a:cs typeface="+mn-lt"/>
              </a:rPr>
              <a:t>In contesti difficili come quello che abbiamo vissuto e tuttora stiamo vivendo, i social hanno caratterizzato un aspetto importante per l’istruzione e il lavoro.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it-IT" dirty="0">
                <a:ea typeface="+mn-lt"/>
                <a:cs typeface="+mn-lt"/>
              </a:rPr>
              <a:t>Milioni di studenti hanno seguito da casa e hanno così potuto partecipare alle lezioni.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it-IT" dirty="0">
                <a:ea typeface="+mn-lt"/>
                <a:cs typeface="+mn-lt"/>
              </a:rPr>
              <a:t>Purtroppo anche in questo caso sono stati molti gli aspetti negativi causati dall’internet: problemi di connessione e scarsa concentrazione hanno portato molti studenti ad abbandonare gli studi.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DD76B5F-5BAA-48C6-9065-9AEF15D30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04298" y="1543050"/>
            <a:ext cx="0" cy="20574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671B34-311A-4EA7-B70C-8B159E2E0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34" r="20165" b="2"/>
          <a:stretch/>
        </p:blipFill>
        <p:spPr>
          <a:xfrm>
            <a:off x="5632385" y="1177109"/>
            <a:ext cx="2708091" cy="272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DBF61C-BA25-45A4-B5BB-98E3DAAA27B1}"/>
              </a:ext>
            </a:extLst>
          </p:cNvPr>
          <p:cNvSpPr txBox="1"/>
          <p:nvPr/>
        </p:nvSpPr>
        <p:spPr>
          <a:xfrm>
            <a:off x="1076145" y="682566"/>
            <a:ext cx="414499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dirty="0">
                <a:latin typeface="Century Gothic"/>
              </a:rPr>
              <a:t>I SOCIAL E LA SCUOLA</a:t>
            </a:r>
            <a:endParaRPr lang="en-US" sz="3600" dirty="0">
              <a:latin typeface="Century Gothic"/>
            </a:endParaRPr>
          </a:p>
        </p:txBody>
      </p:sp>
      <p:pic>
        <p:nvPicPr>
          <p:cNvPr id="6" name="Picture 2" descr="A picture containing text, wall, indoor, electronics&#10;&#10;Description automatically generated">
            <a:extLst>
              <a:ext uri="{FF2B5EF4-FFF2-40B4-BE49-F238E27FC236}">
                <a16:creationId xmlns:a16="http://schemas.microsoft.com/office/drawing/2014/main" xmlns="" id="{83451C1E-65B4-448E-AAAB-1501EB66B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" t="-2222" r="27814" b="1333"/>
          <a:stretch/>
        </p:blipFill>
        <p:spPr>
          <a:xfrm>
            <a:off x="5671041" y="1122512"/>
            <a:ext cx="2624254" cy="277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3815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1A4F4A1-146B-4D29-852A-F60996679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00862" y="342900"/>
            <a:ext cx="6400235" cy="44577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29350" y="466344"/>
            <a:ext cx="6149085" cy="42108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E96BFA-01CC-7946-A57A-F531985A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462" y="660907"/>
            <a:ext cx="5563443" cy="1137776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BAMBINI SUI SOCIAL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93952F9-F116-3943-8308-64DA9E59B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462" y="1970130"/>
            <a:ext cx="5433827" cy="2348832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I social contribuiscono allo sviluppo mentale ed emotivo di un bambino: molte volte essi hanno la possibilità di utilizzare i social senza essere supervisionati; non hanno il senso del limite riguardo l’uso degli smartphone e non riescono a distinguer tra realtà virtuale e reale. </a:t>
            </a:r>
          </a:p>
          <a:p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Molti articoli riportano innumerevoli casi di bambini e ragazzi ricoverati in ospedale a causa di ferite che si autoinfliggono.</a:t>
            </a:r>
          </a:p>
        </p:txBody>
      </p:sp>
      <p:pic>
        <p:nvPicPr>
          <p:cNvPr id="4" name="Picture 4" descr="A picture containing person, sitting&#10;&#10;Description automatically generated">
            <a:extLst>
              <a:ext uri="{FF2B5EF4-FFF2-40B4-BE49-F238E27FC236}">
                <a16:creationId xmlns:a16="http://schemas.microsoft.com/office/drawing/2014/main" xmlns="" id="{551C2F23-5C0F-4A15-A3A5-9AE395AA2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3" r="38988" b="482"/>
          <a:stretch/>
        </p:blipFill>
        <p:spPr>
          <a:xfrm>
            <a:off x="224287" y="536534"/>
            <a:ext cx="1955266" cy="4104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530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B6"/>
      </a:lt2>
      <a:accent1>
        <a:srgbClr val="FFB5B5"/>
      </a:accent1>
      <a:accent2>
        <a:srgbClr val="CAFF60"/>
      </a:accent2>
      <a:accent3>
        <a:srgbClr val="4A006E"/>
      </a:accent3>
      <a:accent4>
        <a:srgbClr val="B381C7"/>
      </a:accent4>
      <a:accent5>
        <a:srgbClr val="68006A"/>
      </a:accent5>
      <a:accent6>
        <a:srgbClr val="CEA8C2"/>
      </a:accent6>
      <a:hlink>
        <a:srgbClr val="6A0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Newt-on Social Media Company Profile by Slidesgo">
  <a:themeElements>
    <a:clrScheme name="Simple Light">
      <a:dk1>
        <a:srgbClr val="263238"/>
      </a:dk1>
      <a:lt1>
        <a:srgbClr val="FFFFFF"/>
      </a:lt1>
      <a:dk2>
        <a:srgbClr val="595959"/>
      </a:dk2>
      <a:lt2>
        <a:srgbClr val="EEEEEE"/>
      </a:lt2>
      <a:accent1>
        <a:srgbClr val="C53F3F"/>
      </a:accent1>
      <a:accent2>
        <a:srgbClr val="455A64"/>
      </a:accent2>
      <a:accent3>
        <a:srgbClr val="CECACA"/>
      </a:accent3>
      <a:accent4>
        <a:srgbClr val="9E2121"/>
      </a:accent4>
      <a:accent5>
        <a:srgbClr val="000000"/>
      </a:accent5>
      <a:accent6>
        <a:srgbClr val="FF0000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Presentazione su schermo (16:9)</PresentationFormat>
  <Paragraphs>56</Paragraphs>
  <Slides>14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7" baseType="lpstr">
      <vt:lpstr>Arial</vt:lpstr>
      <vt:lpstr>Century Gothic</vt:lpstr>
      <vt:lpstr>Oswald Regular</vt:lpstr>
      <vt:lpstr>Montserrat Medium</vt:lpstr>
      <vt:lpstr>Livvic</vt:lpstr>
      <vt:lpstr>Garamond</vt:lpstr>
      <vt:lpstr>Caveat Brush</vt:lpstr>
      <vt:lpstr>Raleway</vt:lpstr>
      <vt:lpstr>Itim</vt:lpstr>
      <vt:lpstr>Roboto Condensed Light</vt:lpstr>
      <vt:lpstr>Handa Notebook Thesis by Slidesgo</vt:lpstr>
      <vt:lpstr>Sapone</vt:lpstr>
      <vt:lpstr>Newt-on Social Media Company Profile by Slidesgo</vt:lpstr>
      <vt:lpstr>DIGITAL PEER EDUCATION:  I SOCIAL E LA PRIVACY</vt:lpstr>
      <vt:lpstr>DEFINIZIONE DI PRIVACY</vt:lpstr>
      <vt:lpstr>LE SANZIONI </vt:lpstr>
      <vt:lpstr>POSSIBILI VIOLAZIONI E CONSIGLI </vt:lpstr>
      <vt:lpstr>Diapositiva 5</vt:lpstr>
      <vt:lpstr>L’uso dei social da parte di bambini e adolescenti </vt:lpstr>
      <vt:lpstr>I media digitali sono diventati significativi nella routine quotidiana di molti giovani e sono quasi indispensabili ormai anche per le interazioni: è senza dubbio un metodo che ha aumentato la comunicazione anche se presenta dei difetti.</vt:lpstr>
      <vt:lpstr>Diapositiva 8</vt:lpstr>
      <vt:lpstr>BAMBINI SUI SOCIAL</vt:lpstr>
      <vt:lpstr>Uso Consapevole dei Social</vt:lpstr>
      <vt:lpstr>INFORMAZIONE!</vt:lpstr>
      <vt:lpstr>ISTRUZIONE!</vt:lpstr>
      <vt:lpstr>SENSIBILIZZAZIONE!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Consapevole dei Social</dc:title>
  <dc:creator>Laboratorio LIM</dc:creator>
  <cp:lastModifiedBy>lablim</cp:lastModifiedBy>
  <cp:revision>361</cp:revision>
  <dcterms:modified xsi:type="dcterms:W3CDTF">2021-06-24T06:26:10Z</dcterms:modified>
</cp:coreProperties>
</file>