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84" r:id="rId3"/>
    <p:sldMasterId id="2147483685" r:id="rId4"/>
    <p:sldMasterId id="214748368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Lst>
  <p:sldSz cy="9752000" cx="13003200"/>
  <p:notesSz cx="6858000" cy="9144000"/>
  <p:embeddedFontLst>
    <p:embeddedFont>
      <p:font typeface="Arial Black"/>
      <p:regular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ArialBlack-regular.fntdata"/><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Clr>
                <a:schemeClr val="dk1"/>
              </a:buClr>
              <a:buSzPts val="1400"/>
              <a:buFont typeface="Arial"/>
              <a:buNone/>
              <a:defRPr b="0" i="0" sz="11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Clr>
                <a:schemeClr val="dk1"/>
              </a:buClr>
              <a:buSzPts val="1400"/>
              <a:buFont typeface="Arial"/>
              <a:buNone/>
              <a:defRPr b="0" i="0" sz="11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Clr>
                <a:schemeClr val="dk1"/>
              </a:buClr>
              <a:buSzPts val="1400"/>
              <a:buFont typeface="Arial"/>
              <a:buNone/>
              <a:defRPr b="0" i="0" sz="11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Clr>
                <a:schemeClr val="dk1"/>
              </a:buClr>
              <a:buSzPts val="1400"/>
              <a:buFont typeface="Arial"/>
              <a:buNone/>
              <a:defRPr b="0" i="0" sz="11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Clr>
                <a:schemeClr val="dk1"/>
              </a:buClr>
              <a:buSzPts val="1400"/>
              <a:buFont typeface="Arial"/>
              <a:buNone/>
              <a:defRPr b="0" i="0" sz="11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Clr>
                <a:schemeClr val="dk1"/>
              </a:buClr>
              <a:buSzPts val="1400"/>
              <a:buFont typeface="Arial"/>
              <a:buNone/>
              <a:defRPr b="0" i="0" sz="11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Clr>
                <a:schemeClr val="dk1"/>
              </a:buClr>
              <a:buSzPts val="1400"/>
              <a:buFont typeface="Arial"/>
              <a:buNone/>
              <a:defRPr b="0" i="0" sz="11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Clr>
                <a:schemeClr val="dk1"/>
              </a:buClr>
              <a:buSzPts val="1400"/>
              <a:buFont typeface="Arial"/>
              <a:buNone/>
              <a:defRPr b="0" i="0" sz="11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Clr>
                <a:schemeClr val="dk1"/>
              </a:buClr>
              <a:buSzPts val="1400"/>
              <a:buFont typeface="Arial"/>
              <a:buNone/>
              <a:defRPr b="0" i="0" sz="11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ted.com/talks/sugata_mitra_shows_how_kids_teach_themselves"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Shape 169"/>
          <p:cNvSpPr/>
          <p:nvPr/>
        </p:nvSpPr>
        <p:spPr>
          <a:xfrm>
            <a:off x="914400" y="4343400"/>
            <a:ext cx="5028478" cy="4114079"/>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laboratori gratuiti di programmazione per bambini</a:t>
            </a:r>
            <a:endParaRPr/>
          </a:p>
        </p:txBody>
      </p:sp>
      <p:sp>
        <p:nvSpPr>
          <p:cNvPr id="170" name="Shape 170"/>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171" name="Shape 17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Shape 245"/>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246" name="Shape 24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Shape 250"/>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CD appoggia i piedi sulle spalle dei giganti della teorie dell’apprendimento guidato dal bambino</a:t>
            </a:r>
            <a:endParaRPr/>
          </a:p>
        </p:txBody>
      </p:sp>
      <p:sp>
        <p:nvSpPr>
          <p:cNvPr id="251" name="Shape 25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Shape 257"/>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Inventore del primo linguaggio di programmazione per bambini e della logo turtle, primo robot programmabile per bambini</a:t>
            </a:r>
            <a:endParaRPr/>
          </a:p>
          <a:p>
            <a:pPr indent="0" lvl="0" marL="0" marR="0" rtl="0" algn="l">
              <a:lnSpc>
                <a:spcPct val="100000"/>
              </a:lnSpc>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Logo turtle – oggetto per pensare</a:t>
            </a:r>
            <a:endParaRPr/>
          </a:p>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258" name="Shape 25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Shape 262"/>
          <p:cNvSpPr txBox="1"/>
          <p:nvPr>
            <p:ph idx="1" type="body"/>
          </p:nvPr>
        </p:nvSpPr>
        <p:spPr>
          <a:xfrm>
            <a:off x="685800" y="4343400"/>
            <a:ext cx="5486040" cy="411443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Font typeface="Arial"/>
              <a:buNone/>
            </a:pPr>
            <a:r>
              <a:rPr b="0" i="0" lang="it-IT" sz="2000" u="none" cap="none" strike="noStrike">
                <a:solidFill>
                  <a:schemeClr val="dk1"/>
                </a:solidFill>
                <a:latin typeface="Arial"/>
                <a:ea typeface="Arial"/>
                <a:cs typeface="Arial"/>
                <a:sym typeface="Arial"/>
              </a:rPr>
              <a:t>Libro Mindstorm 1980, potrebbe essere stato scritto nel 2018</a:t>
            </a:r>
            <a:endParaRPr/>
          </a:p>
          <a:p>
            <a:pPr indent="0" lvl="0" marL="0" marR="0" rtl="0" algn="l">
              <a:spcBef>
                <a:spcPts val="0"/>
              </a:spcBef>
              <a:spcAft>
                <a:spcPts val="0"/>
              </a:spcAft>
              <a:buClr>
                <a:schemeClr val="dk1"/>
              </a:buClr>
              <a:buFont typeface="Arial"/>
              <a:buNone/>
            </a:pPr>
            <a:r>
              <a:rPr b="0" i="0" lang="it-IT" sz="2000" u="none" cap="none" strike="noStrike">
                <a:solidFill>
                  <a:schemeClr val="dk1"/>
                </a:solidFill>
                <a:latin typeface="Arial"/>
                <a:ea typeface="Arial"/>
                <a:cs typeface="Arial"/>
                <a:sym typeface="Arial"/>
              </a:rPr>
              <a:t>Costruzionismo</a:t>
            </a:r>
            <a:endParaRPr/>
          </a:p>
          <a:p>
            <a:pPr indent="0" lvl="0" marL="0" marR="0" rtl="0" algn="l">
              <a:spcBef>
                <a:spcPts val="0"/>
              </a:spcBef>
              <a:spcAft>
                <a:spcPts val="0"/>
              </a:spcAft>
              <a:buClr>
                <a:schemeClr val="dk1"/>
              </a:buClr>
              <a:buFont typeface="Arial"/>
              <a:buNone/>
            </a:pPr>
            <a:r>
              <a:rPr b="0" i="0" lang="it-IT" sz="2000" u="none" cap="none" strike="noStrike">
                <a:solidFill>
                  <a:schemeClr val="dk1"/>
                </a:solidFill>
                <a:latin typeface="Arial"/>
                <a:ea typeface="Arial"/>
                <a:cs typeface="Arial"/>
                <a:sym typeface="Arial"/>
              </a:rPr>
              <a:t>Bambini imparano meglio la matematica in matlandia</a:t>
            </a:r>
            <a:endParaRPr/>
          </a:p>
          <a:p>
            <a:pPr indent="0" lvl="0" marL="0" marR="0" rtl="0" algn="l">
              <a:spcBef>
                <a:spcPts val="0"/>
              </a:spcBef>
              <a:spcAft>
                <a:spcPts val="0"/>
              </a:spcAft>
              <a:buClr>
                <a:schemeClr val="dk1"/>
              </a:buClr>
              <a:buFont typeface="Arial"/>
              <a:buNone/>
            </a:pPr>
            <a:r>
              <a:rPr b="0" i="0" lang="it-IT" sz="2000" u="none" cap="none" strike="noStrike">
                <a:solidFill>
                  <a:schemeClr val="dk1"/>
                </a:solidFill>
                <a:latin typeface="Arial"/>
                <a:ea typeface="Arial"/>
                <a:cs typeface="Arial"/>
                <a:sym typeface="Arial"/>
              </a:rPr>
              <a:t>Oggetti/artefatti</a:t>
            </a:r>
            <a:endParaRPr/>
          </a:p>
          <a:p>
            <a:pPr indent="0" lvl="0" marL="0" marR="0" rtl="0" algn="l">
              <a:spcBef>
                <a:spcPts val="0"/>
              </a:spcBef>
              <a:spcAft>
                <a:spcPts val="0"/>
              </a:spcAft>
              <a:buClr>
                <a:schemeClr val="dk1"/>
              </a:buClr>
              <a:buFont typeface="Arial"/>
              <a:buNone/>
            </a:pPr>
            <a:r>
              <a:rPr b="0" i="0" lang="it-IT" sz="2000" u="none" cap="none" strike="noStrike">
                <a:solidFill>
                  <a:schemeClr val="dk1"/>
                </a:solidFill>
                <a:latin typeface="Arial"/>
                <a:ea typeface="Arial"/>
                <a:cs typeface="Arial"/>
                <a:sym typeface="Arial"/>
              </a:rPr>
              <a:t>La Lego in suo onore ha dato il nome al primo Kit robotico programmabile per bambini</a:t>
            </a:r>
            <a:endParaRPr/>
          </a:p>
        </p:txBody>
      </p:sp>
      <p:sp>
        <p:nvSpPr>
          <p:cNvPr id="263" name="Shape 26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Shape 269"/>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Sugata Mitra,</a:t>
            </a:r>
            <a:endParaRPr/>
          </a:p>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Professore all’università di newcastle</a:t>
            </a:r>
            <a:endParaRPr/>
          </a:p>
        </p:txBody>
      </p:sp>
      <p:sp>
        <p:nvSpPr>
          <p:cNvPr id="270" name="Shape 27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Shape 277"/>
          <p:cNvSpPr txBox="1"/>
          <p:nvPr>
            <p:ph idx="1" type="body"/>
          </p:nvPr>
        </p:nvSpPr>
        <p:spPr>
          <a:xfrm>
            <a:off x="914400" y="4343400"/>
            <a:ext cx="5028478" cy="4114079"/>
          </a:xfrm>
          <a:prstGeom prst="rect">
            <a:avLst/>
          </a:prstGeom>
          <a:noFill/>
          <a:ln>
            <a:noFill/>
          </a:ln>
        </p:spPr>
        <p:txBody>
          <a:bodyPr anchorCtr="0" anchor="t" bIns="0" lIns="0" spcFirstLastPara="1" rIns="0" wrap="square" tIns="0">
            <a:noAutofit/>
          </a:bodyPr>
          <a:lstStyle/>
          <a:p>
            <a:pPr indent="-216000" lvl="0" marL="216000" marR="0" rtl="0" algn="l">
              <a:lnSpc>
                <a:spcPct val="100000"/>
              </a:lnSpc>
              <a:spcBef>
                <a:spcPts val="0"/>
              </a:spcBef>
              <a:spcAft>
                <a:spcPts val="0"/>
              </a:spcAft>
              <a:buClr>
                <a:schemeClr val="hlink"/>
              </a:buClr>
              <a:buFont typeface="Arial"/>
              <a:buNone/>
            </a:pPr>
            <a:r>
              <a:rPr b="0" i="0" lang="it-IT" sz="2400" u="sng" cap="none" strike="noStrike">
                <a:solidFill>
                  <a:schemeClr val="hlink"/>
                </a:solidFill>
                <a:latin typeface="Arial"/>
                <a:ea typeface="Arial"/>
                <a:cs typeface="Arial"/>
                <a:sym typeface="Arial"/>
                <a:hlinkClick r:id="rId2"/>
              </a:rPr>
              <a:t>http://www.ted.com/talks/sugata_mitra_shows_how_kids_teach_themselves</a:t>
            </a:r>
            <a:endParaRPr/>
          </a:p>
          <a:p>
            <a:pPr indent="-216000" lvl="0" marL="216000" marR="0" rtl="0" algn="l">
              <a:lnSpc>
                <a:spcPct val="100000"/>
              </a:lnSpc>
              <a:spcBef>
                <a:spcPts val="0"/>
              </a:spcBef>
              <a:spcAft>
                <a:spcPts val="0"/>
              </a:spcAft>
              <a:buClr>
                <a:srgbClr val="000000"/>
              </a:buClr>
              <a:buFont typeface="Arial"/>
              <a:buNone/>
            </a:pPr>
            <a:r>
              <a:rPr b="0" i="0" lang="it-IT" sz="2400" u="sng" cap="none" strike="noStrike">
                <a:solidFill>
                  <a:srgbClr val="000000"/>
                </a:solidFill>
                <a:latin typeface="Arial"/>
                <a:ea typeface="Arial"/>
                <a:cs typeface="Arial"/>
                <a:sym typeface="Arial"/>
              </a:rPr>
              <a:t>Apart from the fact that improper replication of the DNA molecule causes genetic disease, we've understood nothing else</a:t>
            </a:r>
            <a:endParaRPr/>
          </a:p>
          <a:p>
            <a:pPr indent="-216000" lvl="0" marL="216000" marR="0" rtl="0" algn="l">
              <a:lnSpc>
                <a:spcPct val="100000"/>
              </a:lnSpc>
              <a:spcBef>
                <a:spcPts val="0"/>
              </a:spcBef>
              <a:spcAft>
                <a:spcPts val="0"/>
              </a:spcAft>
              <a:buClr>
                <a:schemeClr val="dk1"/>
              </a:buClr>
              <a:buFont typeface="Arial"/>
              <a:buNone/>
            </a:pPr>
            <a:r>
              <a:t/>
            </a:r>
            <a:endParaRPr b="0" i="0" sz="2400" u="sng" cap="none" strike="noStrike">
              <a:solidFill>
                <a:srgbClr val="000000"/>
              </a:solidFill>
              <a:latin typeface="Arial"/>
              <a:ea typeface="Arial"/>
              <a:cs typeface="Arial"/>
              <a:sym typeface="Arial"/>
            </a:endParaRPr>
          </a:p>
          <a:p>
            <a:pPr indent="-216000" lvl="0" marL="216000" marR="0" rtl="0" algn="l">
              <a:lnSpc>
                <a:spcPct val="100000"/>
              </a:lnSpc>
              <a:spcBef>
                <a:spcPts val="0"/>
              </a:spcBef>
              <a:spcAft>
                <a:spcPts val="0"/>
              </a:spcAft>
              <a:buClr>
                <a:srgbClr val="000000"/>
              </a:buClr>
              <a:buFont typeface="Arial"/>
              <a:buNone/>
            </a:pPr>
            <a:r>
              <a:rPr b="0" i="0" lang="it-IT" sz="2400" u="sng" cap="none" strike="noStrike">
                <a:solidFill>
                  <a:srgbClr val="000000"/>
                </a:solidFill>
                <a:latin typeface="Arial"/>
                <a:ea typeface="Arial"/>
                <a:cs typeface="Arial"/>
                <a:sym typeface="Arial"/>
              </a:rPr>
              <a:t>Con il suo esperimento (1999) ripetuto in varie parti dell’india rurale e negli angoli più poveri e remoti della terra,</a:t>
            </a:r>
            <a:endParaRPr/>
          </a:p>
          <a:p>
            <a:pPr indent="-216000" lvl="0" marL="216000" marR="0" rtl="0" algn="l">
              <a:lnSpc>
                <a:spcPct val="100000"/>
              </a:lnSpc>
              <a:spcBef>
                <a:spcPts val="0"/>
              </a:spcBef>
              <a:spcAft>
                <a:spcPts val="0"/>
              </a:spcAft>
              <a:buClr>
                <a:srgbClr val="000000"/>
              </a:buClr>
              <a:buFont typeface="Arial"/>
              <a:buNone/>
            </a:pPr>
            <a:r>
              <a:rPr b="0" i="0" lang="it-IT" sz="2400" u="sng" cap="none" strike="noStrike">
                <a:solidFill>
                  <a:srgbClr val="000000"/>
                </a:solidFill>
                <a:latin typeface="Arial"/>
                <a:ea typeface="Arial"/>
                <a:cs typeface="Arial"/>
                <a:sym typeface="Arial"/>
              </a:rPr>
              <a:t>Dimostra che </a:t>
            </a:r>
            <a:endParaRPr/>
          </a:p>
          <a:p>
            <a:pPr indent="-216000" lvl="0" marL="216000" marR="0" rtl="0" algn="l">
              <a:lnSpc>
                <a:spcPct val="100000"/>
              </a:lnSpc>
              <a:spcBef>
                <a:spcPts val="0"/>
              </a:spcBef>
              <a:spcAft>
                <a:spcPts val="0"/>
              </a:spcAft>
              <a:buClr>
                <a:srgbClr val="000000"/>
              </a:buClr>
              <a:buFont typeface="Arial"/>
              <a:buNone/>
            </a:pPr>
            <a:r>
              <a:rPr b="0" i="0" lang="it-IT" sz="2400" u="sng" cap="none" strike="noStrike">
                <a:solidFill>
                  <a:srgbClr val="000000"/>
                </a:solidFill>
                <a:latin typeface="Arial"/>
                <a:ea typeface="Arial"/>
                <a:cs typeface="Arial"/>
                <a:sym typeface="Arial"/>
              </a:rPr>
              <a:t>Bambini, PC banda larga, spinti da curiosità, possono arrivare in autonomia ad obbiettivi di apprendimento notevoli</a:t>
            </a:r>
            <a:endParaRPr/>
          </a:p>
          <a:p>
            <a:pPr indent="-216000" lvl="0" marL="216000" marR="0" rtl="0" algn="l">
              <a:lnSpc>
                <a:spcPct val="100000"/>
              </a:lnSpc>
              <a:spcBef>
                <a:spcPts val="0"/>
              </a:spcBef>
              <a:spcAft>
                <a:spcPts val="0"/>
              </a:spcAft>
              <a:buClr>
                <a:srgbClr val="000000"/>
              </a:buClr>
              <a:buFont typeface="Arial"/>
              <a:buNone/>
            </a:pPr>
            <a:r>
              <a:rPr b="0" i="0" lang="it-IT" sz="2400" u="sng" cap="none" strike="noStrike">
                <a:solidFill>
                  <a:srgbClr val="000000"/>
                </a:solidFill>
                <a:latin typeface="Arial"/>
                <a:ea typeface="Arial"/>
                <a:cs typeface="Arial"/>
                <a:sym typeface="Arial"/>
              </a:rPr>
              <a:t>SOLE</a:t>
            </a:r>
            <a:endParaRPr/>
          </a:p>
          <a:p>
            <a:pPr indent="-216000" lvl="0" marL="216000" marR="0" rtl="0" algn="l">
              <a:lnSpc>
                <a:spcPct val="100000"/>
              </a:lnSpc>
              <a:spcBef>
                <a:spcPts val="0"/>
              </a:spcBef>
              <a:spcAft>
                <a:spcPts val="0"/>
              </a:spcAft>
              <a:buClr>
                <a:schemeClr val="dk1"/>
              </a:buClr>
              <a:buFont typeface="Arial"/>
              <a:buNone/>
            </a:pPr>
            <a:r>
              <a:t/>
            </a:r>
            <a:endParaRPr b="0" i="0" sz="2400" u="sng" cap="none" strike="noStrike">
              <a:solidFill>
                <a:srgbClr val="000000"/>
              </a:solidFill>
              <a:latin typeface="Arial"/>
              <a:ea typeface="Arial"/>
              <a:cs typeface="Arial"/>
              <a:sym typeface="Arial"/>
            </a:endParaRPr>
          </a:p>
          <a:p>
            <a:pPr indent="-216000" lvl="0" marL="21600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 </a:t>
            </a:r>
            <a:endParaRPr/>
          </a:p>
          <a:p>
            <a:pPr indent="-216000" lvl="0" marL="21600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 </a:t>
            </a:r>
            <a:endParaRPr/>
          </a:p>
        </p:txBody>
      </p:sp>
      <p:sp>
        <p:nvSpPr>
          <p:cNvPr id="278" name="Shape 27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Shape 283"/>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rPr b="1" i="0" lang="it-IT" sz="1200" u="none" cap="none" strike="noStrike">
                <a:solidFill>
                  <a:schemeClr val="dk1"/>
                </a:solidFill>
                <a:latin typeface="Arial"/>
                <a:ea typeface="Arial"/>
                <a:cs typeface="Arial"/>
                <a:sym typeface="Arial"/>
              </a:rPr>
              <a:t>Apart from the fact that </a:t>
            </a:r>
            <a:r>
              <a:rPr b="1" i="0" lang="it-IT" sz="1200" u="sng" cap="none" strike="noStrike">
                <a:solidFill>
                  <a:schemeClr val="dk1"/>
                </a:solidFill>
                <a:latin typeface="Arial"/>
                <a:ea typeface="Arial"/>
                <a:cs typeface="Arial"/>
                <a:sym typeface="Arial"/>
              </a:rPr>
              <a:t>improper replication </a:t>
            </a:r>
            <a:r>
              <a:rPr b="1" i="0" lang="it-IT" sz="1200" u="none" cap="none" strike="noStrike">
                <a:solidFill>
                  <a:schemeClr val="dk1"/>
                </a:solidFill>
                <a:latin typeface="Arial"/>
                <a:ea typeface="Arial"/>
                <a:cs typeface="Arial"/>
                <a:sym typeface="Arial"/>
              </a:rPr>
              <a:t>of the </a:t>
            </a:r>
            <a:r>
              <a:rPr b="1" i="0" lang="it-IT" sz="1200" u="sng" cap="none" strike="noStrike">
                <a:solidFill>
                  <a:schemeClr val="dk1"/>
                </a:solidFill>
                <a:latin typeface="Arial"/>
                <a:ea typeface="Arial"/>
                <a:cs typeface="Arial"/>
                <a:sym typeface="Arial"/>
              </a:rPr>
              <a:t>DNA molecule </a:t>
            </a:r>
            <a:r>
              <a:rPr b="1" i="0" lang="it-IT" sz="1200" u="none" cap="none" strike="noStrike">
                <a:solidFill>
                  <a:schemeClr val="dk1"/>
                </a:solidFill>
                <a:latin typeface="Arial"/>
                <a:ea typeface="Arial"/>
                <a:cs typeface="Arial"/>
                <a:sym typeface="Arial"/>
              </a:rPr>
              <a:t>causes genetic disease, </a:t>
            </a:r>
            <a:endParaRPr/>
          </a:p>
          <a:p>
            <a:pPr indent="0" lvl="0" marL="0" marR="0" rtl="0" algn="l">
              <a:spcBef>
                <a:spcPts val="0"/>
              </a:spcBef>
              <a:spcAft>
                <a:spcPts val="0"/>
              </a:spcAft>
              <a:buClr>
                <a:schemeClr val="dk1"/>
              </a:buClr>
              <a:buFont typeface="Arial"/>
              <a:buNone/>
            </a:pPr>
            <a:r>
              <a:rPr b="1" i="0" lang="it-IT" sz="1200" u="none" cap="none" strike="noStrike">
                <a:solidFill>
                  <a:schemeClr val="dk1"/>
                </a:solidFill>
                <a:latin typeface="Arial"/>
                <a:ea typeface="Arial"/>
                <a:cs typeface="Arial"/>
                <a:sym typeface="Arial"/>
              </a:rPr>
              <a:t>we've understood nothing else.</a:t>
            </a:r>
            <a:endParaRPr/>
          </a:p>
        </p:txBody>
      </p:sp>
      <p:sp>
        <p:nvSpPr>
          <p:cNvPr id="284" name="Shape 28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Shape 289"/>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290" name="Shape 29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Shape 297"/>
          <p:cNvSpPr txBox="1"/>
          <p:nvPr>
            <p:ph idx="1" type="body"/>
          </p:nvPr>
        </p:nvSpPr>
        <p:spPr>
          <a:xfrm>
            <a:off x="914400" y="4343400"/>
            <a:ext cx="5028478" cy="5851800"/>
          </a:xfrm>
          <a:prstGeom prst="rect">
            <a:avLst/>
          </a:prstGeom>
          <a:noFill/>
          <a:ln>
            <a:noFill/>
          </a:ln>
        </p:spPr>
        <p:txBody>
          <a:bodyPr anchorCtr="0" anchor="t" bIns="0" lIns="0" spcFirstLastPara="1" rIns="0" wrap="square" tIns="0">
            <a:noAutofit/>
          </a:bodyPr>
          <a:lstStyle/>
          <a:p>
            <a:pPr indent="-216000" lvl="0" marL="216000" marR="0" rtl="0" algn="l">
              <a:lnSpc>
                <a:spcPct val="100000"/>
              </a:lnSpc>
              <a:spcBef>
                <a:spcPts val="0"/>
              </a:spcBef>
              <a:spcAft>
                <a:spcPts val="0"/>
              </a:spcAft>
              <a:buClr>
                <a:schemeClr val="dk1"/>
              </a:buClr>
              <a:buFont typeface="Arial"/>
              <a:buNone/>
            </a:pPr>
            <a:r>
              <a:rPr b="0" i="0" lang="it-IT" sz="2400" u="sng" cap="none" strike="noStrike">
                <a:solidFill>
                  <a:schemeClr val="dk1"/>
                </a:solidFill>
                <a:latin typeface="Arial"/>
                <a:ea typeface="Arial"/>
                <a:cs typeface="Arial"/>
                <a:sym typeface="Arial"/>
              </a:rPr>
              <a:t>http://www.ted.com/talks/ken_robinson_says_schools_kill_creativity</a:t>
            </a:r>
            <a:endParaRPr/>
          </a:p>
          <a:p>
            <a:pPr indent="-216000" lvl="0" marL="216000" marR="0" rtl="0" algn="l">
              <a:lnSpc>
                <a:spcPct val="100000"/>
              </a:lnSpc>
              <a:spcBef>
                <a:spcPts val="0"/>
              </a:spcBef>
              <a:spcAft>
                <a:spcPts val="0"/>
              </a:spcAft>
              <a:buClr>
                <a:schemeClr val="dk1"/>
              </a:buClr>
              <a:buFont typeface="Arial"/>
              <a:buNone/>
            </a:pPr>
            <a:r>
              <a:rPr b="0" i="0" lang="it-IT" sz="2400" u="sng" cap="none" strike="noStrike">
                <a:solidFill>
                  <a:schemeClr val="dk1"/>
                </a:solidFill>
                <a:latin typeface="Arial"/>
                <a:ea typeface="Arial"/>
                <a:cs typeface="Arial"/>
                <a:sym typeface="Arial"/>
              </a:rPr>
              <a:t>http://www.ted.com/talks/ken_robinson_how_to_escape_education_s_death_valley</a:t>
            </a:r>
            <a:endParaRPr/>
          </a:p>
          <a:p>
            <a:pPr indent="-216000" lvl="0" marL="216000" marR="0" rtl="0" algn="l">
              <a:lnSpc>
                <a:spcPct val="100000"/>
              </a:lnSpc>
              <a:spcBef>
                <a:spcPts val="0"/>
              </a:spcBef>
              <a:spcAft>
                <a:spcPts val="0"/>
              </a:spcAft>
              <a:buClr>
                <a:schemeClr val="dk1"/>
              </a:buClr>
              <a:buFont typeface="Arial"/>
              <a:buNone/>
            </a:pPr>
            <a:r>
              <a:rPr b="0" i="0" lang="it-IT" sz="2400" u="none" cap="none" strike="noStrike">
                <a:solidFill>
                  <a:schemeClr val="dk1"/>
                </a:solidFill>
                <a:latin typeface="Arial"/>
                <a:ea typeface="Arial"/>
                <a:cs typeface="Arial"/>
                <a:sym typeface="Arial"/>
              </a:rPr>
              <a:t> Esperto di creatività: C. è il processo che porta ad avere idee originali che hanno valore</a:t>
            </a:r>
            <a:endParaRPr/>
          </a:p>
          <a:p>
            <a:pPr indent="-216000" lvl="0" marL="216000" marR="0" rtl="0" algn="l">
              <a:lnSpc>
                <a:spcPct val="100000"/>
              </a:lnSpc>
              <a:spcBef>
                <a:spcPts val="0"/>
              </a:spcBef>
              <a:spcAft>
                <a:spcPts val="0"/>
              </a:spcAft>
              <a:buClr>
                <a:schemeClr val="dk1"/>
              </a:buClr>
              <a:buFont typeface="Arial"/>
              <a:buNone/>
            </a:pPr>
            <a:r>
              <a:t/>
            </a:r>
            <a:endParaRPr b="0" i="0" sz="2400" u="none" cap="none" strike="noStrike">
              <a:solidFill>
                <a:schemeClr val="dk1"/>
              </a:solidFill>
              <a:latin typeface="Arial"/>
              <a:ea typeface="Arial"/>
              <a:cs typeface="Arial"/>
              <a:sym typeface="Arial"/>
            </a:endParaRPr>
          </a:p>
          <a:p>
            <a:pPr indent="-216000" lvl="0" marL="216000" marR="0" rtl="0" algn="l">
              <a:lnSpc>
                <a:spcPct val="100000"/>
              </a:lnSpc>
              <a:spcBef>
                <a:spcPts val="0"/>
              </a:spcBef>
              <a:spcAft>
                <a:spcPts val="0"/>
              </a:spcAft>
              <a:buClr>
                <a:schemeClr val="dk1"/>
              </a:buClr>
              <a:buFont typeface="Arial"/>
              <a:buNone/>
            </a:pPr>
            <a:r>
              <a:rPr b="0" i="0" lang="it-IT" sz="2400" u="none" cap="none" strike="noStrike">
                <a:solidFill>
                  <a:schemeClr val="dk1"/>
                </a:solidFill>
                <a:latin typeface="Arial"/>
                <a:ea typeface="Arial"/>
                <a:cs typeface="Arial"/>
                <a:sym typeface="Arial"/>
              </a:rPr>
              <a:t>Tutti i bambini hanno enormi talenti. E la scuola li spreca, senza pietà.</a:t>
            </a:r>
            <a:endParaRPr/>
          </a:p>
          <a:p>
            <a:pPr indent="-216000" lvl="0" marL="216000" marR="0" rtl="0" algn="l">
              <a:lnSpc>
                <a:spcPct val="100000"/>
              </a:lnSpc>
              <a:spcBef>
                <a:spcPts val="0"/>
              </a:spcBef>
              <a:spcAft>
                <a:spcPts val="0"/>
              </a:spcAft>
              <a:buClr>
                <a:schemeClr val="dk1"/>
              </a:buClr>
              <a:buFont typeface="Arial"/>
              <a:buNone/>
            </a:pPr>
            <a:r>
              <a:rPr b="0" i="0" lang="it-IT" sz="2400" u="none" cap="none" strike="noStrike">
                <a:solidFill>
                  <a:schemeClr val="dk1"/>
                </a:solidFill>
                <a:latin typeface="Arial"/>
                <a:ea typeface="Arial"/>
                <a:cs typeface="Arial"/>
                <a:sym typeface="Arial"/>
              </a:rPr>
              <a:t>la creatività è tanto importante quanto l'alfabetizzazione e le dovremmo trattare alla pari</a:t>
            </a:r>
            <a:endParaRPr/>
          </a:p>
        </p:txBody>
      </p:sp>
      <p:sp>
        <p:nvSpPr>
          <p:cNvPr id="298" name="Shape 29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Shape 305"/>
          <p:cNvSpPr txBox="1"/>
          <p:nvPr>
            <p:ph idx="1" type="body"/>
          </p:nvPr>
        </p:nvSpPr>
        <p:spPr>
          <a:xfrm>
            <a:off x="914400" y="4343400"/>
            <a:ext cx="5028478" cy="585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Font typeface="Arial"/>
              <a:buNone/>
            </a:pPr>
            <a:r>
              <a:rPr b="0" i="0" lang="it-IT" sz="2400" u="none" cap="none" strike="noStrike">
                <a:solidFill>
                  <a:schemeClr val="dk1"/>
                </a:solidFill>
                <a:latin typeface="Arial"/>
                <a:ea typeface="Arial"/>
                <a:cs typeface="Arial"/>
                <a:sym typeface="Arial"/>
              </a:rPr>
              <a:t> </a:t>
            </a:r>
            <a:r>
              <a:rPr b="1" i="0" lang="it-IT" sz="1600" u="none" cap="none" strike="noStrike">
                <a:solidFill>
                  <a:schemeClr val="dk1"/>
                </a:solidFill>
                <a:latin typeface="Arial"/>
                <a:ea typeface="Arial"/>
                <a:cs typeface="Arial"/>
                <a:sym typeface="Arial"/>
              </a:rPr>
              <a:t>2004</a:t>
            </a:r>
            <a:r>
              <a:rPr b="0" i="0" lang="it-IT" sz="1600" u="none" cap="none" strike="noStrike">
                <a:solidFill>
                  <a:schemeClr val="dk1"/>
                </a:solidFill>
                <a:latin typeface="Arial"/>
                <a:ea typeface="Arial"/>
                <a:cs typeface="Arial"/>
                <a:sym typeface="Arial"/>
              </a:rPr>
              <a:t>, Khan began tutoring his cousin Nadia publishing the tutorials on YouTube. </a:t>
            </a:r>
            <a:endParaRPr/>
          </a:p>
          <a:p>
            <a:pPr indent="0" lvl="0" marL="0" marR="0" rtl="0" algn="l">
              <a:spcBef>
                <a:spcPts val="0"/>
              </a:spcBef>
              <a:spcAft>
                <a:spcPts val="0"/>
              </a:spcAft>
              <a:buClr>
                <a:schemeClr val="dk1"/>
              </a:buClr>
              <a:buFont typeface="Arial"/>
              <a:buNone/>
            </a:pPr>
            <a:r>
              <a:rPr b="0" i="0" lang="it-IT" sz="1600" u="none" cap="none" strike="noStrike">
                <a:solidFill>
                  <a:schemeClr val="dk1"/>
                </a:solidFill>
                <a:latin typeface="Arial"/>
                <a:ea typeface="Arial"/>
                <a:cs typeface="Arial"/>
                <a:sym typeface="Arial"/>
              </a:rPr>
              <a:t>The videos' popularity and the testimonials of appreciative students prompted Khan to quit his job in finance as a hedge fund analyst at </a:t>
            </a:r>
            <a:endParaRPr/>
          </a:p>
          <a:p>
            <a:pPr indent="0" lvl="0" marL="0" marR="0" rtl="0" algn="l">
              <a:spcBef>
                <a:spcPts val="0"/>
              </a:spcBef>
              <a:spcAft>
                <a:spcPts val="0"/>
              </a:spcAft>
              <a:buClr>
                <a:schemeClr val="dk1"/>
              </a:buClr>
              <a:buFont typeface="Arial"/>
              <a:buNone/>
            </a:pPr>
            <a:r>
              <a:rPr b="0" i="0" lang="it-IT" sz="1600" u="none" cap="none" strike="noStrike">
                <a:solidFill>
                  <a:schemeClr val="dk1"/>
                </a:solidFill>
                <a:latin typeface="Arial"/>
                <a:ea typeface="Arial"/>
                <a:cs typeface="Arial"/>
                <a:sym typeface="Arial"/>
              </a:rPr>
              <a:t>Connective Capital Management in </a:t>
            </a:r>
            <a:r>
              <a:rPr b="1" i="0" lang="it-IT" sz="1600" u="none" cap="none" strike="noStrike">
                <a:solidFill>
                  <a:schemeClr val="dk1"/>
                </a:solidFill>
                <a:latin typeface="Arial"/>
                <a:ea typeface="Arial"/>
                <a:cs typeface="Arial"/>
                <a:sym typeface="Arial"/>
              </a:rPr>
              <a:t>2009</a:t>
            </a:r>
            <a:r>
              <a:rPr b="0" i="0" lang="it-IT" sz="1600" u="none" cap="none" strike="noStrike">
                <a:solidFill>
                  <a:schemeClr val="dk1"/>
                </a:solidFill>
                <a:latin typeface="Arial"/>
                <a:ea typeface="Arial"/>
                <a:cs typeface="Arial"/>
                <a:sym typeface="Arial"/>
              </a:rPr>
              <a:t>, and focus on the tutorials </a:t>
            </a:r>
            <a:endParaRPr/>
          </a:p>
          <a:p>
            <a:pPr indent="0" lvl="0" marL="0" marR="0" rtl="0" algn="l">
              <a:spcBef>
                <a:spcPts val="0"/>
              </a:spcBef>
              <a:spcAft>
                <a:spcPts val="0"/>
              </a:spcAft>
              <a:buClr>
                <a:schemeClr val="dk1"/>
              </a:buClr>
              <a:buFont typeface="Arial"/>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Font typeface="Arial"/>
              <a:buNone/>
            </a:pPr>
            <a:r>
              <a:rPr b="1" i="0" lang="it-IT" sz="1600" u="none" cap="none" strike="noStrike">
                <a:solidFill>
                  <a:schemeClr val="dk1"/>
                </a:solidFill>
                <a:latin typeface="Arial"/>
                <a:ea typeface="Arial"/>
                <a:cs typeface="Arial"/>
                <a:sym typeface="Arial"/>
              </a:rPr>
              <a:t>Attualmente 6500 video lessons, corsi in, </a:t>
            </a:r>
            <a:r>
              <a:rPr b="0" i="0" lang="it-IT" sz="1600" u="none" cap="none" strike="noStrike">
                <a:solidFill>
                  <a:schemeClr val="dk1"/>
                </a:solidFill>
                <a:latin typeface="Arial"/>
                <a:ea typeface="Arial"/>
                <a:cs typeface="Arial"/>
                <a:sym typeface="Arial"/>
              </a:rPr>
              <a:t>canale you tube ha 2.700.000 sottoscrittori</a:t>
            </a:r>
            <a:endParaRPr/>
          </a:p>
          <a:p>
            <a:pPr indent="0" lvl="0" marL="0" marR="0" rtl="0" algn="l">
              <a:spcBef>
                <a:spcPts val="0"/>
              </a:spcBef>
              <a:spcAft>
                <a:spcPts val="0"/>
              </a:spcAft>
              <a:buClr>
                <a:schemeClr val="dk1"/>
              </a:buClr>
              <a:buFont typeface="Arial"/>
              <a:buNone/>
            </a:pPr>
            <a:r>
              <a:rPr b="0" i="0" lang="it-IT" sz="1200" u="none" cap="none" strike="noStrike">
                <a:solidFill>
                  <a:schemeClr val="dk1"/>
                </a:solidFill>
                <a:latin typeface="Arial"/>
                <a:ea typeface="Arial"/>
                <a:cs typeface="Arial"/>
                <a:sym typeface="Arial"/>
              </a:rPr>
              <a:t>Oggi è una piattaforma che eroga corsi in 36 lingue a </a:t>
            </a:r>
            <a:r>
              <a:rPr b="1" i="0" lang="it-IT" sz="1200" u="none" cap="none" strike="noStrike">
                <a:solidFill>
                  <a:schemeClr val="dk1"/>
                </a:solidFill>
                <a:latin typeface="Arial"/>
                <a:ea typeface="Arial"/>
                <a:cs typeface="Arial"/>
                <a:sym typeface="Arial"/>
              </a:rPr>
              <a:t>40 million di studenti e 2 million di insegnanti ogni mese</a:t>
            </a:r>
            <a:endParaRPr/>
          </a:p>
          <a:p>
            <a:pPr indent="0" lvl="0" marL="0" marR="0" rtl="0" algn="l">
              <a:spcBef>
                <a:spcPts val="0"/>
              </a:spcBef>
              <a:spcAft>
                <a:spcPts val="0"/>
              </a:spcAft>
              <a:buClr>
                <a:schemeClr val="dk1"/>
              </a:buClr>
              <a:buFont typeface="Arial"/>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Font typeface="Arial"/>
              <a:buNone/>
            </a:pPr>
            <a:r>
              <a:rPr b="0" i="0" lang="it-IT" sz="1600" u="none" cap="none" strike="noStrike">
                <a:solidFill>
                  <a:schemeClr val="dk1"/>
                </a:solidFill>
                <a:latin typeface="Arial"/>
                <a:ea typeface="Arial"/>
                <a:cs typeface="Arial"/>
                <a:sym typeface="Arial"/>
              </a:rPr>
              <a:t>2 lauree ingegneria elettrica e computer science e MBA ad Harward</a:t>
            </a:r>
            <a:endParaRPr/>
          </a:p>
          <a:p>
            <a:pPr indent="0" lvl="0" marL="0" marR="0" rtl="0" algn="l">
              <a:spcBef>
                <a:spcPts val="0"/>
              </a:spcBef>
              <a:spcAft>
                <a:spcPts val="0"/>
              </a:spcAft>
              <a:buClr>
                <a:schemeClr val="dk1"/>
              </a:buClr>
              <a:buFont typeface="Arial"/>
              <a:buNone/>
            </a:pPr>
            <a:r>
              <a:t/>
            </a:r>
            <a:endParaRPr b="0" i="0" sz="1200" u="none" cap="none" strike="noStrike">
              <a:solidFill>
                <a:schemeClr val="dk1"/>
              </a:solidFill>
              <a:latin typeface="Arial"/>
              <a:ea typeface="Arial"/>
              <a:cs typeface="Arial"/>
              <a:sym typeface="Arial"/>
            </a:endParaRPr>
          </a:p>
        </p:txBody>
      </p:sp>
      <p:sp>
        <p:nvSpPr>
          <p:cNvPr id="306" name="Shape 30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Shape 177"/>
          <p:cNvSpPr/>
          <p:nvPr/>
        </p:nvSpPr>
        <p:spPr>
          <a:xfrm>
            <a:off x="914400" y="4343400"/>
            <a:ext cx="5028478" cy="4114079"/>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Cosa vuol dire CoderDojo?</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Coder significa programmatore</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Dojo è la palestra delle arti marziali giapponesi, dove TUTTI insegnano e imparano.</a:t>
            </a:r>
            <a:endParaRPr/>
          </a:p>
        </p:txBody>
      </p:sp>
      <p:sp>
        <p:nvSpPr>
          <p:cNvPr id="178" name="Shape 178"/>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Coder significa programmatore</a:t>
            </a:r>
            <a:endParaRPr/>
          </a:p>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Dojo è la palestra delle arti  marziali, dove  TUTTI insegnano e imparano.</a:t>
            </a:r>
            <a:endParaRPr/>
          </a:p>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179" name="Shape 17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Shape 314"/>
          <p:cNvSpPr txBox="1"/>
          <p:nvPr>
            <p:ph idx="1" type="body"/>
          </p:nvPr>
        </p:nvSpPr>
        <p:spPr>
          <a:xfrm>
            <a:off x="914400" y="4343400"/>
            <a:ext cx="5028478" cy="4114079"/>
          </a:xfrm>
          <a:prstGeom prst="rect">
            <a:avLst/>
          </a:prstGeom>
          <a:noFill/>
          <a:ln>
            <a:noFill/>
          </a:ln>
        </p:spPr>
        <p:txBody>
          <a:bodyPr anchorCtr="0" anchor="t" bIns="0" lIns="0" spcFirstLastPara="1" rIns="0" wrap="square" tIns="0">
            <a:noAutofit/>
          </a:bodyPr>
          <a:lstStyle/>
          <a:p>
            <a:pPr indent="-216000" lvl="0" marL="216000" marR="0" rtl="0" algn="l">
              <a:lnSpc>
                <a:spcPct val="100000"/>
              </a:lnSpc>
              <a:spcBef>
                <a:spcPts val="0"/>
              </a:spcBef>
              <a:spcAft>
                <a:spcPts val="0"/>
              </a:spcAft>
              <a:buClr>
                <a:schemeClr val="dk1"/>
              </a:buClr>
              <a:buFont typeface="Arial"/>
              <a:buNone/>
            </a:pPr>
            <a:r>
              <a:rPr b="0" i="0" lang="it-IT" sz="1400" u="sng" cap="none" strike="noStrike">
                <a:solidFill>
                  <a:schemeClr val="dk1"/>
                </a:solidFill>
                <a:latin typeface="Arial"/>
                <a:ea typeface="Arial"/>
                <a:cs typeface="Arial"/>
                <a:sym typeface="Arial"/>
              </a:rPr>
              <a:t>http://www.ted.com/talks/mitch_resnick_let_s_teach_kids_to_code</a:t>
            </a:r>
            <a:endParaRPr/>
          </a:p>
          <a:p>
            <a:pPr indent="-216000" lvl="0" marL="216000" marR="0" rtl="0" algn="l">
              <a:lnSpc>
                <a:spcPct val="100000"/>
              </a:lnSpc>
              <a:spcBef>
                <a:spcPts val="0"/>
              </a:spcBef>
              <a:spcAft>
                <a:spcPts val="0"/>
              </a:spcAft>
              <a:buClr>
                <a:schemeClr val="dk1"/>
              </a:buClr>
              <a:buFont typeface="Arial"/>
              <a:buNone/>
            </a:pPr>
            <a:r>
              <a:rPr b="0" i="0" lang="it-IT" sz="1400" u="none" cap="none" strike="noStrike">
                <a:solidFill>
                  <a:schemeClr val="dk1"/>
                </a:solidFill>
                <a:latin typeface="Arial"/>
                <a:ea typeface="Arial"/>
                <a:cs typeface="Arial"/>
                <a:sym typeface="Arial"/>
              </a:rPr>
              <a:t> </a:t>
            </a:r>
            <a:endParaRPr/>
          </a:p>
          <a:p>
            <a:pPr indent="-216000" lvl="0" marL="216000" marR="0" rtl="0" algn="l">
              <a:lnSpc>
                <a:spcPct val="100000"/>
              </a:lnSpc>
              <a:spcBef>
                <a:spcPts val="0"/>
              </a:spcBef>
              <a:spcAft>
                <a:spcPts val="0"/>
              </a:spcAft>
              <a:buClr>
                <a:schemeClr val="dk1"/>
              </a:buClr>
              <a:buFont typeface="Arial"/>
              <a:buNone/>
            </a:pPr>
            <a:r>
              <a:rPr b="0" i="0" lang="it-IT" sz="1400" u="none" cap="none" strike="noStrike">
                <a:solidFill>
                  <a:schemeClr val="dk1"/>
                </a:solidFill>
                <a:latin typeface="Arial"/>
                <a:ea typeface="Arial"/>
                <a:cs typeface="Arial"/>
                <a:sym typeface="Arial"/>
              </a:rPr>
              <a:t>Giovani  molta esperienza/familiarità ad interagire con le nuove tecnologie (nativi digitali?)</a:t>
            </a:r>
            <a:endParaRPr/>
          </a:p>
          <a:p>
            <a:pPr indent="-216000" lvl="0" marL="216000" marR="0" rtl="0" algn="l">
              <a:lnSpc>
                <a:spcPct val="100000"/>
              </a:lnSpc>
              <a:spcBef>
                <a:spcPts val="0"/>
              </a:spcBef>
              <a:spcAft>
                <a:spcPts val="0"/>
              </a:spcAft>
              <a:buClr>
                <a:schemeClr val="dk1"/>
              </a:buClr>
              <a:buFont typeface="Arial"/>
              <a:buNone/>
            </a:pPr>
            <a:r>
              <a:rPr b="0" i="0" lang="it-IT" sz="1400" u="none" cap="none" strike="noStrike">
                <a:solidFill>
                  <a:schemeClr val="dk1"/>
                </a:solidFill>
                <a:latin typeface="Arial"/>
                <a:ea typeface="Arial"/>
                <a:cs typeface="Arial"/>
                <a:sym typeface="Arial"/>
              </a:rPr>
              <a:t>Ma non a creare/esprimersi con  le nuove tecnologie. </a:t>
            </a:r>
            <a:endParaRPr/>
          </a:p>
          <a:p>
            <a:pPr indent="-216000" lvl="0" marL="216000" marR="0" rtl="0" algn="l">
              <a:lnSpc>
                <a:spcPct val="100000"/>
              </a:lnSpc>
              <a:spcBef>
                <a:spcPts val="0"/>
              </a:spcBef>
              <a:spcAft>
                <a:spcPts val="0"/>
              </a:spcAft>
              <a:buClr>
                <a:schemeClr val="dk1"/>
              </a:buClr>
              <a:buFont typeface="Arial"/>
              <a:buNone/>
            </a:pPr>
            <a:r>
              <a:rPr b="0" i="0" lang="it-IT" sz="1400" u="none" cap="none" strike="noStrike">
                <a:solidFill>
                  <a:schemeClr val="dk1"/>
                </a:solidFill>
                <a:latin typeface="Arial"/>
                <a:ea typeface="Arial"/>
                <a:cs typeface="Arial"/>
                <a:sym typeface="Arial"/>
              </a:rPr>
              <a:t>Come se sapessero </a:t>
            </a:r>
            <a:r>
              <a:rPr b="1" i="0" lang="it-IT" sz="1400" u="none" cap="none" strike="noStrike">
                <a:solidFill>
                  <a:schemeClr val="dk1"/>
                </a:solidFill>
                <a:latin typeface="Arial"/>
                <a:ea typeface="Arial"/>
                <a:cs typeface="Arial"/>
                <a:sym typeface="Arial"/>
              </a:rPr>
              <a:t>leggere</a:t>
            </a:r>
            <a:r>
              <a:rPr b="0" i="0" lang="it-IT" sz="1400" u="none" cap="none" strike="noStrike">
                <a:solidFill>
                  <a:schemeClr val="dk1"/>
                </a:solidFill>
                <a:latin typeface="Arial"/>
                <a:ea typeface="Arial"/>
                <a:cs typeface="Arial"/>
                <a:sym typeface="Arial"/>
              </a:rPr>
              <a:t> ma </a:t>
            </a:r>
            <a:r>
              <a:rPr b="1" i="0" lang="it-IT" sz="1400" u="none" cap="none" strike="noStrike">
                <a:solidFill>
                  <a:schemeClr val="dk1"/>
                </a:solidFill>
                <a:latin typeface="Arial"/>
                <a:ea typeface="Arial"/>
                <a:cs typeface="Arial"/>
                <a:sym typeface="Arial"/>
              </a:rPr>
              <a:t>non scrivere </a:t>
            </a:r>
            <a:r>
              <a:rPr b="0" i="0" lang="it-IT" sz="1400" u="none" cap="none" strike="noStrike">
                <a:solidFill>
                  <a:schemeClr val="dk1"/>
                </a:solidFill>
                <a:latin typeface="Arial"/>
                <a:ea typeface="Arial"/>
                <a:cs typeface="Arial"/>
                <a:sym typeface="Arial"/>
              </a:rPr>
              <a:t>con le nuove tecnologie.</a:t>
            </a:r>
            <a:endParaRPr/>
          </a:p>
          <a:p>
            <a:pPr indent="-216000" lvl="0" marL="216000" marR="0" rtl="0" algn="l">
              <a:lnSpc>
                <a:spcPct val="100000"/>
              </a:lnSpc>
              <a:spcBef>
                <a:spcPts val="0"/>
              </a:spcBef>
              <a:spcAft>
                <a:spcPts val="0"/>
              </a:spcAft>
              <a:buClr>
                <a:schemeClr val="dk1"/>
              </a:buClr>
              <a:buFont typeface="Arial"/>
              <a:buNone/>
            </a:pPr>
            <a:r>
              <a:rPr b="0" i="0" lang="it-IT" sz="1400" u="none" cap="none" strike="noStrike">
                <a:solidFill>
                  <a:schemeClr val="dk1"/>
                </a:solidFill>
                <a:latin typeface="Arial"/>
                <a:ea typeface="Arial"/>
                <a:cs typeface="Arial"/>
                <a:sym typeface="Arial"/>
              </a:rPr>
              <a:t> </a:t>
            </a:r>
            <a:endParaRPr/>
          </a:p>
          <a:p>
            <a:pPr indent="-216000" lvl="0" marL="216000" marR="0" rtl="0" algn="l">
              <a:lnSpc>
                <a:spcPct val="100000"/>
              </a:lnSpc>
              <a:spcBef>
                <a:spcPts val="0"/>
              </a:spcBef>
              <a:spcAft>
                <a:spcPts val="0"/>
              </a:spcAft>
              <a:buClr>
                <a:schemeClr val="dk1"/>
              </a:buClr>
              <a:buFont typeface="Arial"/>
              <a:buNone/>
            </a:pPr>
            <a:r>
              <a:rPr b="0" i="0" lang="it-IT" sz="1400" u="none" cap="none" strike="noStrike">
                <a:solidFill>
                  <a:schemeClr val="dk1"/>
                </a:solidFill>
                <a:latin typeface="Arial"/>
                <a:ea typeface="Arial"/>
                <a:cs typeface="Arial"/>
                <a:sym typeface="Arial"/>
              </a:rPr>
              <a:t>Quando si impara a leggere, allora si potrà anche leggere per imparare. </a:t>
            </a:r>
            <a:endParaRPr/>
          </a:p>
          <a:p>
            <a:pPr indent="-216000" lvl="0" marL="216000" marR="0" rtl="0" algn="l">
              <a:lnSpc>
                <a:spcPct val="100000"/>
              </a:lnSpc>
              <a:spcBef>
                <a:spcPts val="0"/>
              </a:spcBef>
              <a:spcAft>
                <a:spcPts val="0"/>
              </a:spcAft>
              <a:buClr>
                <a:schemeClr val="dk1"/>
              </a:buClr>
              <a:buFont typeface="Arial"/>
              <a:buNone/>
            </a:pPr>
            <a:r>
              <a:rPr b="0" i="0" lang="it-IT" sz="1400" u="none" cap="none" strike="noStrike">
                <a:solidFill>
                  <a:schemeClr val="dk1"/>
                </a:solidFill>
                <a:latin typeface="Arial"/>
                <a:ea typeface="Arial"/>
                <a:cs typeface="Arial"/>
                <a:sym typeface="Arial"/>
              </a:rPr>
              <a:t>E imparare a programmare è la stessa cosa. </a:t>
            </a:r>
            <a:endParaRPr/>
          </a:p>
          <a:p>
            <a:pPr indent="-216000" lvl="0" marL="216000" marR="0" rtl="0" algn="l">
              <a:lnSpc>
                <a:spcPct val="100000"/>
              </a:lnSpc>
              <a:spcBef>
                <a:spcPts val="0"/>
              </a:spcBef>
              <a:spcAft>
                <a:spcPts val="0"/>
              </a:spcAft>
              <a:buClr>
                <a:schemeClr val="dk1"/>
              </a:buClr>
              <a:buFont typeface="Arial"/>
              <a:buNone/>
            </a:pPr>
            <a:r>
              <a:rPr b="0" i="0" lang="it-IT" sz="1400" u="none" cap="none" strike="noStrike">
                <a:solidFill>
                  <a:schemeClr val="dk1"/>
                </a:solidFill>
                <a:latin typeface="Arial"/>
                <a:ea typeface="Arial"/>
                <a:cs typeface="Arial"/>
                <a:sym typeface="Arial"/>
              </a:rPr>
              <a:t>Se si </a:t>
            </a:r>
            <a:r>
              <a:rPr b="1" i="0" lang="it-IT" sz="1400" u="none" cap="none" strike="noStrike">
                <a:solidFill>
                  <a:schemeClr val="dk1"/>
                </a:solidFill>
                <a:latin typeface="Arial"/>
                <a:ea typeface="Arial"/>
                <a:cs typeface="Arial"/>
                <a:sym typeface="Arial"/>
              </a:rPr>
              <a:t>impara a programmare</a:t>
            </a:r>
            <a:r>
              <a:rPr b="0" i="0" lang="it-IT" sz="1400" u="none" cap="none" strike="noStrike">
                <a:solidFill>
                  <a:schemeClr val="dk1"/>
                </a:solidFill>
                <a:latin typeface="Arial"/>
                <a:ea typeface="Arial"/>
                <a:cs typeface="Arial"/>
                <a:sym typeface="Arial"/>
              </a:rPr>
              <a:t>, allora si potrà </a:t>
            </a:r>
            <a:r>
              <a:rPr b="1" i="0" lang="it-IT" sz="1400" u="none" cap="none" strike="noStrike">
                <a:solidFill>
                  <a:schemeClr val="dk1"/>
                </a:solidFill>
                <a:latin typeface="Arial"/>
                <a:ea typeface="Arial"/>
                <a:cs typeface="Arial"/>
                <a:sym typeface="Arial"/>
              </a:rPr>
              <a:t>anche programmare per imparare</a:t>
            </a:r>
            <a:r>
              <a:rPr b="0" i="0" lang="it-IT" sz="1400" u="none" cap="none" strike="noStrike">
                <a:solidFill>
                  <a:schemeClr val="dk1"/>
                </a:solidFill>
                <a:latin typeface="Arial"/>
                <a:ea typeface="Arial"/>
                <a:cs typeface="Arial"/>
                <a:sym typeface="Arial"/>
              </a:rPr>
              <a:t>.</a:t>
            </a:r>
            <a:endParaRPr/>
          </a:p>
          <a:p>
            <a:pPr indent="-216000" lvl="0" marL="216000" marR="0" rtl="0" algn="l">
              <a:lnSpc>
                <a:spcPct val="100000"/>
              </a:lnSpc>
              <a:spcBef>
                <a:spcPts val="0"/>
              </a:spcBef>
              <a:spcAft>
                <a:spcPts val="0"/>
              </a:spcAft>
              <a:buClr>
                <a:schemeClr val="dk1"/>
              </a:buClr>
              <a:buFont typeface="Arial"/>
              <a:buNone/>
            </a:pPr>
            <a:r>
              <a:rPr b="1" i="0" lang="it-IT" sz="1400" u="none" cap="none" strike="noStrike">
                <a:solidFill>
                  <a:schemeClr val="dk1"/>
                </a:solidFill>
                <a:latin typeface="Arial"/>
                <a:ea typeface="Arial"/>
                <a:cs typeface="Arial"/>
                <a:sym typeface="Arial"/>
              </a:rPr>
              <a:t>IMAGE</a:t>
            </a:r>
            <a:r>
              <a:rPr b="0" i="0" lang="it-IT" sz="1400" u="none" cap="none" strike="noStrike">
                <a:solidFill>
                  <a:schemeClr val="dk1"/>
                </a:solidFill>
                <a:latin typeface="Arial"/>
                <a:ea typeface="Arial"/>
                <a:cs typeface="Arial"/>
                <a:sym typeface="Arial"/>
              </a:rPr>
              <a:t>: incoraggia a pensare in modo creativo</a:t>
            </a:r>
            <a:endParaRPr/>
          </a:p>
          <a:p>
            <a:pPr indent="-216000" lvl="0" marL="216000" marR="0" rtl="0" algn="l">
              <a:lnSpc>
                <a:spcPct val="100000"/>
              </a:lnSpc>
              <a:spcBef>
                <a:spcPts val="0"/>
              </a:spcBef>
              <a:spcAft>
                <a:spcPts val="0"/>
              </a:spcAft>
              <a:buClr>
                <a:schemeClr val="dk1"/>
              </a:buClr>
              <a:buFont typeface="Arial"/>
              <a:buNone/>
            </a:pPr>
            <a:r>
              <a:rPr b="1" i="0" lang="it-IT" sz="1400" u="none" cap="none" strike="noStrike">
                <a:solidFill>
                  <a:schemeClr val="dk1"/>
                </a:solidFill>
                <a:latin typeface="Arial"/>
                <a:ea typeface="Arial"/>
                <a:cs typeface="Arial"/>
                <a:sym typeface="Arial"/>
              </a:rPr>
              <a:t>PROGRAM</a:t>
            </a:r>
            <a:r>
              <a:rPr b="0" i="0" lang="it-IT" sz="1400" u="none" cap="none" strike="noStrike">
                <a:solidFill>
                  <a:schemeClr val="dk1"/>
                </a:solidFill>
                <a:latin typeface="Arial"/>
                <a:ea typeface="Arial"/>
                <a:cs typeface="Arial"/>
                <a:sym typeface="Arial"/>
              </a:rPr>
              <a:t>: ragionare in modo sistematico</a:t>
            </a:r>
            <a:endParaRPr/>
          </a:p>
          <a:p>
            <a:pPr indent="-216000" lvl="0" marL="216000" marR="0" rtl="0" algn="l">
              <a:lnSpc>
                <a:spcPct val="100000"/>
              </a:lnSpc>
              <a:spcBef>
                <a:spcPts val="0"/>
              </a:spcBef>
              <a:spcAft>
                <a:spcPts val="0"/>
              </a:spcAft>
              <a:buClr>
                <a:schemeClr val="dk1"/>
              </a:buClr>
              <a:buFont typeface="Arial"/>
              <a:buNone/>
            </a:pPr>
            <a:r>
              <a:rPr b="1" i="0" lang="it-IT" sz="1400" u="none" cap="none" strike="noStrike">
                <a:solidFill>
                  <a:schemeClr val="dk1"/>
                </a:solidFill>
                <a:latin typeface="Arial"/>
                <a:ea typeface="Arial"/>
                <a:cs typeface="Arial"/>
                <a:sym typeface="Arial"/>
              </a:rPr>
              <a:t>SHARE</a:t>
            </a:r>
            <a:r>
              <a:rPr b="0" i="0" lang="it-IT" sz="1400" u="none" cap="none" strike="noStrike">
                <a:solidFill>
                  <a:schemeClr val="dk1"/>
                </a:solidFill>
                <a:latin typeface="Arial"/>
                <a:ea typeface="Arial"/>
                <a:cs typeface="Arial"/>
                <a:sym typeface="Arial"/>
              </a:rPr>
              <a:t>: lavorare in maniera collaborativa</a:t>
            </a:r>
            <a:endParaRPr/>
          </a:p>
          <a:p>
            <a:pPr indent="-216000" lvl="0" marL="216000" marR="0" rtl="0" algn="l">
              <a:lnSpc>
                <a:spcPct val="100000"/>
              </a:lnSpc>
              <a:spcBef>
                <a:spcPts val="0"/>
              </a:spcBef>
              <a:spcAft>
                <a:spcPts val="0"/>
              </a:spcAft>
              <a:buClr>
                <a:schemeClr val="dk1"/>
              </a:buClr>
              <a:buFont typeface="Arial"/>
              <a:buNone/>
            </a:pPr>
            <a:r>
              <a:t/>
            </a:r>
            <a:endParaRPr b="0" i="0" sz="1400" u="none" cap="none" strike="noStrike">
              <a:solidFill>
                <a:schemeClr val="dk1"/>
              </a:solidFill>
              <a:latin typeface="Arial"/>
              <a:ea typeface="Arial"/>
              <a:cs typeface="Arial"/>
              <a:sym typeface="Arial"/>
            </a:endParaRPr>
          </a:p>
          <a:p>
            <a:pPr indent="-216000" lvl="0" marL="216000" marR="0" rtl="0" algn="l">
              <a:lnSpc>
                <a:spcPct val="100000"/>
              </a:lnSpc>
              <a:spcBef>
                <a:spcPts val="0"/>
              </a:spcBef>
              <a:spcAft>
                <a:spcPts val="0"/>
              </a:spcAft>
              <a:buClr>
                <a:schemeClr val="dk1"/>
              </a:buClr>
              <a:buFont typeface="Arial"/>
              <a:buNone/>
            </a:pPr>
            <a:r>
              <a:rPr b="0" i="0" lang="it-IT" sz="1200" u="none" cap="none" strike="noStrike">
                <a:solidFill>
                  <a:schemeClr val="dk1"/>
                </a:solidFill>
                <a:latin typeface="Arial"/>
                <a:ea typeface="Arial"/>
                <a:cs typeface="Arial"/>
                <a:sym typeface="Arial"/>
              </a:rPr>
              <a:t>First appeared2002; 14 years ago (test) 2005; 11 years ago (official) 2013; 3 years ago (Scratch 2</a:t>
            </a:r>
            <a:endParaRPr/>
          </a:p>
        </p:txBody>
      </p:sp>
      <p:sp>
        <p:nvSpPr>
          <p:cNvPr id="315" name="Shape 31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Shape 322"/>
          <p:cNvSpPr/>
          <p:nvPr/>
        </p:nvSpPr>
        <p:spPr>
          <a:xfrm>
            <a:off x="914400" y="4343400"/>
            <a:ext cx="5028478" cy="4114079"/>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Font typeface="Arial"/>
              <a:buNone/>
            </a:pPr>
            <a:r>
              <a:rPr b="0" i="0" lang="it-IT" sz="1800" u="none" cap="none" strike="noStrike">
                <a:solidFill>
                  <a:srgbClr val="000000"/>
                </a:solidFill>
                <a:latin typeface="Arial"/>
                <a:ea typeface="Arial"/>
                <a:cs typeface="Arial"/>
                <a:sym typeface="Arial"/>
              </a:rPr>
              <a:t>Il CLM è una metodologia di apprendimento innovativa per accendere le creatività e motivare le persone ad un </a:t>
            </a:r>
            <a:r>
              <a:rPr b="1" i="0" lang="it-IT" sz="1800" u="none" cap="none" strike="noStrike">
                <a:solidFill>
                  <a:srgbClr val="000000"/>
                </a:solidFill>
                <a:latin typeface="Arial"/>
                <a:ea typeface="Arial"/>
                <a:cs typeface="Arial"/>
                <a:sym typeface="Arial"/>
              </a:rPr>
              <a:t>apprendimento intenzionale</a:t>
            </a:r>
            <a:r>
              <a:rPr b="0" i="0" lang="it-IT" sz="1800" u="none" cap="none" strike="noStrike">
                <a:solidFill>
                  <a:srgbClr val="000000"/>
                </a:solidFill>
                <a:latin typeface="Arial"/>
                <a:ea typeface="Arial"/>
                <a:cs typeface="Arial"/>
                <a:sym typeface="Arial"/>
              </a:rPr>
              <a:t>.</a:t>
            </a:r>
            <a:endParaRPr/>
          </a:p>
          <a:p>
            <a:pPr indent="0" lvl="0" marL="0" marR="0" rtl="0" algn="l">
              <a:lnSpc>
                <a:spcPct val="100000"/>
              </a:lnSpc>
              <a:spcBef>
                <a:spcPts val="0"/>
              </a:spcBef>
              <a:spcAft>
                <a:spcPts val="0"/>
              </a:spcAft>
              <a:buClr>
                <a:srgbClr val="000000"/>
              </a:buClr>
              <a:buFont typeface="Arial"/>
              <a:buNone/>
            </a:pPr>
            <a:r>
              <a:rPr b="0" i="0" lang="it-IT" sz="1800" u="none" cap="none" strike="noStrike">
                <a:solidFill>
                  <a:srgbClr val="000000"/>
                </a:solidFill>
                <a:latin typeface="Arial"/>
                <a:ea typeface="Arial"/>
                <a:cs typeface="Arial"/>
                <a:sym typeface="Arial"/>
              </a:rPr>
              <a:t>Creatività viene considerata strumento “a tutto campo” per aiutare a vivere al meglio scelte, atteggiamenti e rapporti interpersonali.</a:t>
            </a:r>
            <a:endParaRPr/>
          </a:p>
          <a:p>
            <a:pPr indent="0" lvl="0" marL="0" marR="0" rtl="0" algn="l">
              <a:lnSpc>
                <a:spcPct val="100000"/>
              </a:lnSpc>
              <a:spcBef>
                <a:spcPts val="0"/>
              </a:spcBef>
              <a:spcAft>
                <a:spcPts val="0"/>
              </a:spcAft>
              <a:buClr>
                <a:srgbClr val="000000"/>
              </a:buClr>
              <a:buFont typeface="Arial"/>
              <a:buNone/>
            </a:pPr>
            <a:r>
              <a:rPr b="0" i="0" lang="it-IT" sz="1800" u="none" cap="none" strike="noStrike">
                <a:solidFill>
                  <a:srgbClr val="000000"/>
                </a:solidFill>
                <a:latin typeface="Arial"/>
                <a:ea typeface="Arial"/>
                <a:cs typeface="Arial"/>
                <a:sym typeface="Arial"/>
              </a:rPr>
              <a:t>Con creatività si trovano soluzioni ai problemi, si evita che le difficoltà si trasformino in ostacoli insormontabili, si legge e interpreta la realtà in modo diverso.</a:t>
            </a:r>
            <a:endParaRPr/>
          </a:p>
        </p:txBody>
      </p:sp>
      <p:sp>
        <p:nvSpPr>
          <p:cNvPr id="323" name="Shape 323"/>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l CLM è una metodologia di  </a:t>
            </a:r>
            <a:r>
              <a:rPr b="1" i="0" lang="it-IT" sz="1100" u="none" cap="none" strike="noStrike">
                <a:solidFill>
                  <a:schemeClr val="dk1"/>
                </a:solidFill>
                <a:latin typeface="Arial"/>
                <a:ea typeface="Arial"/>
                <a:cs typeface="Arial"/>
                <a:sym typeface="Arial"/>
              </a:rPr>
              <a:t>apprendimento innovativa per  accendere le creatività </a:t>
            </a:r>
            <a:r>
              <a:rPr b="0" i="0" lang="it-IT" sz="1100" u="none" cap="none" strike="noStrike">
                <a:solidFill>
                  <a:schemeClr val="dk1"/>
                </a:solidFill>
                <a:latin typeface="Arial"/>
                <a:ea typeface="Arial"/>
                <a:cs typeface="Arial"/>
                <a:sym typeface="Arial"/>
              </a:rPr>
              <a:t>e  </a:t>
            </a:r>
            <a:endParaRPr/>
          </a:p>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motivare le persone ad un  </a:t>
            </a:r>
            <a:r>
              <a:rPr b="1" i="0" lang="it-IT" sz="1100" u="none" cap="none" strike="noStrike">
                <a:solidFill>
                  <a:schemeClr val="dk1"/>
                </a:solidFill>
                <a:latin typeface="Arial"/>
                <a:ea typeface="Arial"/>
                <a:cs typeface="Arial"/>
                <a:sym typeface="Arial"/>
              </a:rPr>
              <a:t>apprendimento intenzionale</a:t>
            </a:r>
            <a:r>
              <a:rPr b="0" i="0" lang="it-IT" sz="1100" u="none" cap="none" strike="noStrike">
                <a:solidFill>
                  <a:schemeClr val="dk1"/>
                </a:solidFill>
                <a:latin typeface="Arial"/>
                <a:ea typeface="Arial"/>
                <a:cs typeface="Arial"/>
                <a:sym typeface="Arial"/>
              </a:rPr>
              <a:t>.</a:t>
            </a:r>
            <a:endParaRPr/>
          </a:p>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Creatività viene considerata  strumento “a tutto campo” </a:t>
            </a:r>
            <a:endParaRPr/>
          </a:p>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per  aiutare a vivere al meglio  scelte, atteggiamenti e  rapporti interpersonali.</a:t>
            </a:r>
            <a:endParaRPr/>
          </a:p>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Con creatività si trovano  soluzioni ai problemi, </a:t>
            </a:r>
            <a:endParaRPr/>
          </a:p>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si evita  che le difficoltà si trasformino  in ostacoli insormontabili, </a:t>
            </a:r>
            <a:endParaRPr/>
          </a:p>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si  legge e interpreta la realtà in  modo diverso.</a:t>
            </a:r>
            <a:endParaRPr/>
          </a:p>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324" name="Shape 32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Shape 331"/>
          <p:cNvSpPr/>
          <p:nvPr/>
        </p:nvSpPr>
        <p:spPr>
          <a:xfrm>
            <a:off x="914400" y="4343400"/>
            <a:ext cx="5028478" cy="4114079"/>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Projects - Ci sporchiamo le mani</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si impara meglio quando c’è un coinvolgimento personale e attivo nel progetto</a:t>
            </a:r>
            <a:endParaRPr/>
          </a:p>
        </p:txBody>
      </p:sp>
      <p:sp>
        <p:nvSpPr>
          <p:cNvPr id="332" name="Shape 332"/>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Projects - Ci sporchiamo le  mani</a:t>
            </a:r>
            <a:endParaRPr/>
          </a:p>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si impara meglio quando c’è un  coinvolgimento personale e  attivo nel progetto</a:t>
            </a:r>
            <a:endParaRPr/>
          </a:p>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333" name="Shape 33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Shape 342"/>
          <p:cNvSpPr/>
          <p:nvPr/>
        </p:nvSpPr>
        <p:spPr>
          <a:xfrm>
            <a:off x="914400" y="4343400"/>
            <a:ext cx="5028478" cy="4114079"/>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Projects - Ci sporchiamo le mani</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si impara meglio quando c’è un coinvolgimento personale e attivo nel progetto</a:t>
            </a:r>
            <a:endParaRPr/>
          </a:p>
        </p:txBody>
      </p:sp>
      <p:sp>
        <p:nvSpPr>
          <p:cNvPr id="343" name="Shape 343"/>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344" name="Shape 34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Shape 353"/>
          <p:cNvSpPr/>
          <p:nvPr/>
        </p:nvSpPr>
        <p:spPr>
          <a:xfrm>
            <a:off x="914400" y="4343400"/>
            <a:ext cx="5028478" cy="4114079"/>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Peers - Lavoriamo insieme</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l’apprendimento è un’attività sociale, che si costruisce insieme agli altri o anche partendo dal lavoro degli altri.</a:t>
            </a:r>
            <a:endParaRPr/>
          </a:p>
        </p:txBody>
      </p:sp>
      <p:sp>
        <p:nvSpPr>
          <p:cNvPr id="354" name="Shape 354"/>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Peers - Lavoriamo insieme</a:t>
            </a:r>
            <a:endParaRPr/>
          </a:p>
          <a:p>
            <a:pPr indent="0" lvl="0" marL="0" marR="0" rtl="0" algn="l">
              <a:spcBef>
                <a:spcPts val="0"/>
              </a:spcBef>
              <a:spcAft>
                <a:spcPts val="0"/>
              </a:spcAft>
              <a:buClr>
                <a:schemeClr val="dk1"/>
              </a:buClr>
              <a:buFont typeface="Arial"/>
              <a:buNone/>
            </a:pPr>
            <a:r>
              <a:rPr b="1" i="0" lang="it-IT" sz="1100" u="none" cap="none" strike="noStrike">
                <a:solidFill>
                  <a:schemeClr val="dk1"/>
                </a:solidFill>
                <a:latin typeface="Arial"/>
                <a:ea typeface="Arial"/>
                <a:cs typeface="Arial"/>
                <a:sym typeface="Arial"/>
              </a:rPr>
              <a:t>l’apprendimento è </a:t>
            </a:r>
            <a:r>
              <a:rPr b="1" i="0" lang="it-IT" sz="1100" u="none" cap="none" strike="noStrike">
                <a:solidFill>
                  <a:srgbClr val="FF0000"/>
                </a:solidFill>
                <a:latin typeface="Arial"/>
                <a:ea typeface="Arial"/>
                <a:cs typeface="Arial"/>
                <a:sym typeface="Arial"/>
              </a:rPr>
              <a:t>un’attività  sociale</a:t>
            </a:r>
            <a:r>
              <a:rPr b="0" i="0" lang="it-IT" sz="1100" u="none" cap="none" strike="noStrike">
                <a:solidFill>
                  <a:srgbClr val="FF0000"/>
                </a:solidFill>
                <a:latin typeface="Arial"/>
                <a:ea typeface="Arial"/>
                <a:cs typeface="Arial"/>
                <a:sym typeface="Arial"/>
              </a:rPr>
              <a:t>, </a:t>
            </a:r>
            <a:endParaRPr/>
          </a:p>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che si </a:t>
            </a:r>
            <a:r>
              <a:rPr b="1" i="0" lang="it-IT" sz="1100" u="none" cap="none" strike="noStrike">
                <a:solidFill>
                  <a:schemeClr val="dk1"/>
                </a:solidFill>
                <a:latin typeface="Arial"/>
                <a:ea typeface="Arial"/>
                <a:cs typeface="Arial"/>
                <a:sym typeface="Arial"/>
              </a:rPr>
              <a:t>costruisce  insieme agli altri </a:t>
            </a:r>
            <a:r>
              <a:rPr b="0" i="0" lang="it-IT" sz="1100" u="none" cap="none" strike="noStrike">
                <a:solidFill>
                  <a:schemeClr val="dk1"/>
                </a:solidFill>
                <a:latin typeface="Arial"/>
                <a:ea typeface="Arial"/>
                <a:cs typeface="Arial"/>
                <a:sym typeface="Arial"/>
              </a:rPr>
              <a:t>o </a:t>
            </a:r>
            <a:endParaRPr/>
          </a:p>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anche  </a:t>
            </a:r>
            <a:r>
              <a:rPr b="1" i="0" lang="it-IT" sz="1100" u="none" cap="none" strike="noStrike">
                <a:solidFill>
                  <a:schemeClr val="dk1"/>
                </a:solidFill>
                <a:latin typeface="Arial"/>
                <a:ea typeface="Arial"/>
                <a:cs typeface="Arial"/>
                <a:sym typeface="Arial"/>
              </a:rPr>
              <a:t>partendo dal lavoro degli altri</a:t>
            </a:r>
            <a:endParaRPr/>
          </a:p>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355" name="Shape 35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Shape 367"/>
          <p:cNvSpPr/>
          <p:nvPr/>
        </p:nvSpPr>
        <p:spPr>
          <a:xfrm>
            <a:off x="914400" y="4343400"/>
            <a:ext cx="5028478" cy="4114079"/>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Play - Sperimentiamo giocando</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apprendere significa sperimentare, procedere per tentativi, anche commettendo errori, senza paura di sbagliare.</a:t>
            </a:r>
            <a:endParaRPr/>
          </a:p>
        </p:txBody>
      </p:sp>
      <p:sp>
        <p:nvSpPr>
          <p:cNvPr id="368" name="Shape 368"/>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Play - Sperimentiamo giocando</a:t>
            </a:r>
            <a:endParaRPr/>
          </a:p>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apprendere significa  sperimentare, </a:t>
            </a:r>
            <a:endParaRPr/>
          </a:p>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procedere </a:t>
            </a:r>
            <a:r>
              <a:rPr b="1" i="0" lang="it-IT" sz="1100" u="none" cap="none" strike="noStrike">
                <a:solidFill>
                  <a:schemeClr val="dk1"/>
                </a:solidFill>
                <a:latin typeface="Arial"/>
                <a:ea typeface="Arial"/>
                <a:cs typeface="Arial"/>
                <a:sym typeface="Arial"/>
              </a:rPr>
              <a:t>per  tentativi, </a:t>
            </a:r>
            <a:endParaRPr/>
          </a:p>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anche </a:t>
            </a:r>
            <a:r>
              <a:rPr b="1" i="0" lang="it-IT" sz="1100" u="none" cap="none" strike="noStrike">
                <a:solidFill>
                  <a:schemeClr val="dk1"/>
                </a:solidFill>
                <a:latin typeface="Arial"/>
                <a:ea typeface="Arial"/>
                <a:cs typeface="Arial"/>
                <a:sym typeface="Arial"/>
              </a:rPr>
              <a:t>commettendo  errori</a:t>
            </a:r>
            <a:r>
              <a:rPr b="0" i="0" lang="it-IT" sz="1100" u="none" cap="none" strike="noStrike">
                <a:solidFill>
                  <a:schemeClr val="dk1"/>
                </a:solidFill>
                <a:latin typeface="Arial"/>
                <a:ea typeface="Arial"/>
                <a:cs typeface="Arial"/>
                <a:sym typeface="Arial"/>
              </a:rPr>
              <a:t>, </a:t>
            </a:r>
            <a:endParaRPr/>
          </a:p>
          <a:p>
            <a:pPr indent="0" lvl="0" marL="0" marR="0" rtl="0" algn="l">
              <a:spcBef>
                <a:spcPts val="0"/>
              </a:spcBef>
              <a:spcAft>
                <a:spcPts val="0"/>
              </a:spcAft>
              <a:buClr>
                <a:schemeClr val="dk1"/>
              </a:buClr>
              <a:buFont typeface="Arial"/>
              <a:buNone/>
            </a:pPr>
            <a:r>
              <a:rPr b="1" i="0" lang="it-IT" sz="1100" u="none" cap="none" strike="noStrike">
                <a:solidFill>
                  <a:schemeClr val="dk1"/>
                </a:solidFill>
                <a:latin typeface="Arial"/>
                <a:ea typeface="Arial"/>
                <a:cs typeface="Arial"/>
                <a:sym typeface="Arial"/>
              </a:rPr>
              <a:t>senza paura di  sbagliare</a:t>
            </a:r>
            <a:r>
              <a:rPr b="0" i="0" lang="it-IT" sz="1100" u="none" cap="none" strike="noStrike">
                <a:solidFill>
                  <a:schemeClr val="dk1"/>
                </a:solidFill>
                <a:latin typeface="Arial"/>
                <a:ea typeface="Arial"/>
                <a:cs typeface="Arial"/>
                <a:sym typeface="Arial"/>
              </a:rPr>
              <a:t>.</a:t>
            </a:r>
            <a:endParaRPr/>
          </a:p>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369" name="Shape 36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Shape 378"/>
          <p:cNvSpPr/>
          <p:nvPr/>
        </p:nvSpPr>
        <p:spPr>
          <a:xfrm>
            <a:off x="914400" y="4343400"/>
            <a:ext cx="5028478" cy="4114079"/>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Passion - Ci mettiamo passione!</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la motivazione è il motore dell’apprendimento, permette di superare le difficoltà e di affrontare le sfide senza paura.</a:t>
            </a:r>
            <a:endParaRPr/>
          </a:p>
        </p:txBody>
      </p:sp>
      <p:sp>
        <p:nvSpPr>
          <p:cNvPr id="379" name="Shape 379"/>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Passion - Ci mettiamo  passione!</a:t>
            </a:r>
            <a:endParaRPr/>
          </a:p>
          <a:p>
            <a:pPr indent="0" lvl="0" marL="0" marR="0" rtl="0" algn="l">
              <a:spcBef>
                <a:spcPts val="0"/>
              </a:spcBef>
              <a:spcAft>
                <a:spcPts val="0"/>
              </a:spcAft>
              <a:buClr>
                <a:schemeClr val="dk1"/>
              </a:buClr>
              <a:buFont typeface="Arial"/>
              <a:buNone/>
            </a:pPr>
            <a:r>
              <a:rPr b="1" i="0" lang="it-IT" sz="1100" u="none" cap="none" strike="noStrike">
                <a:solidFill>
                  <a:schemeClr val="dk1"/>
                </a:solidFill>
                <a:latin typeface="Arial"/>
                <a:ea typeface="Arial"/>
                <a:cs typeface="Arial"/>
                <a:sym typeface="Arial"/>
              </a:rPr>
              <a:t>la motivazione è il motore  dell’apprendimento</a:t>
            </a:r>
            <a:r>
              <a:rPr b="0" i="0" lang="it-IT" sz="1100" u="none" cap="none" strike="noStrike">
                <a:solidFill>
                  <a:schemeClr val="dk1"/>
                </a:solidFill>
                <a:latin typeface="Arial"/>
                <a:ea typeface="Arial"/>
                <a:cs typeface="Arial"/>
                <a:sym typeface="Arial"/>
              </a:rPr>
              <a:t>, </a:t>
            </a:r>
            <a:endParaRPr/>
          </a:p>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permette  di </a:t>
            </a:r>
            <a:r>
              <a:rPr b="1" i="0" lang="it-IT" sz="1100" u="none" cap="none" strike="noStrike">
                <a:solidFill>
                  <a:schemeClr val="dk1"/>
                </a:solidFill>
                <a:latin typeface="Arial"/>
                <a:ea typeface="Arial"/>
                <a:cs typeface="Arial"/>
                <a:sym typeface="Arial"/>
              </a:rPr>
              <a:t>superare le difficoltà </a:t>
            </a:r>
            <a:r>
              <a:rPr b="0" i="0" lang="it-IT" sz="1100" u="none" cap="none" strike="noStrike">
                <a:solidFill>
                  <a:schemeClr val="dk1"/>
                </a:solidFill>
                <a:latin typeface="Arial"/>
                <a:ea typeface="Arial"/>
                <a:cs typeface="Arial"/>
                <a:sym typeface="Arial"/>
              </a:rPr>
              <a:t>e </a:t>
            </a:r>
            <a:endParaRPr/>
          </a:p>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di  </a:t>
            </a:r>
            <a:r>
              <a:rPr b="1" i="0" lang="it-IT" sz="1100" u="none" cap="none" strike="noStrike">
                <a:solidFill>
                  <a:schemeClr val="dk1"/>
                </a:solidFill>
                <a:latin typeface="Arial"/>
                <a:ea typeface="Arial"/>
                <a:cs typeface="Arial"/>
                <a:sym typeface="Arial"/>
              </a:rPr>
              <a:t>affrontare le sfide </a:t>
            </a:r>
            <a:r>
              <a:rPr b="0" i="0" lang="it-IT" sz="1100" u="none" cap="none" strike="noStrike">
                <a:solidFill>
                  <a:schemeClr val="dk1"/>
                </a:solidFill>
                <a:latin typeface="Arial"/>
                <a:ea typeface="Arial"/>
                <a:cs typeface="Arial"/>
                <a:sym typeface="Arial"/>
              </a:rPr>
              <a:t>senza paura</a:t>
            </a:r>
            <a:endParaRPr/>
          </a:p>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380" name="Shape 38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Shape 389"/>
          <p:cNvSpPr/>
          <p:nvPr/>
        </p:nvSpPr>
        <p:spPr>
          <a:xfrm>
            <a:off x="914400" y="4343400"/>
            <a:ext cx="5028478" cy="4114079"/>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Come interfacciarsi ai bambini?</a:t>
            </a:r>
            <a:endParaRPr/>
          </a:p>
          <a:p>
            <a:pPr indent="0" lvl="0" marL="0" marR="0" rtl="0" algn="l">
              <a:lnSpc>
                <a:spcPct val="100000"/>
              </a:lnSpc>
              <a:spcBef>
                <a:spcPts val="0"/>
              </a:spcBef>
              <a:spcAft>
                <a:spcPts val="0"/>
              </a:spcAft>
              <a:buClr>
                <a:srgbClr val="000000"/>
              </a:buClr>
              <a:buFont typeface="Arial"/>
              <a:buNone/>
            </a:pPr>
            <a:r>
              <a:rPr b="0" i="0" lang="it-IT" sz="2400" u="sng" cap="none" strike="noStrike">
                <a:solidFill>
                  <a:srgbClr val="000000"/>
                </a:solidFill>
                <a:latin typeface="Arial"/>
                <a:ea typeface="Arial"/>
                <a:cs typeface="Arial"/>
                <a:sym typeface="Arial"/>
              </a:rPr>
              <a:t>http://coderdojomilano.it/le-7-regole-doro-per-il-mentor/</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1. Siate curiosi e attenti. Al bambino, a ciò che desidera realizzare, a ciò che prova. “Perché mi sta facendo questa domanda? Come si sente? Che faccia fa?”.</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Non concentratevi su ciò che dovete rispondere ma su ciò che vi sta chiedendo.</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2. Il bambino è competente: lui sa quello che vuole realizzare e ha le risorse per farlo. Se vi sembra molto indeciso, aspettate con fiducia.</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Voi dovete solo facilitarlo, magari proponendo alternative. Ma solo lui può trovare la “sua” soluzione.</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3.  “State a fianco, non davanti”. Intervenite solo su richiesta del bambino stesso per aiutarlo a superare le eventuali difficoltà tecniche che può incontrare durante la realizzazione. Chiedetegli cosa farebbe, prima di dare la soluzione “giusta”.</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4. Gli errori ci piacciono: incoraggiare il bambino a fare quello che desidera senza paura di sbagliare, perché anche dagli errori si possono imparare cose nuove e sorprendenti.</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Del resto anche noi sbagliamo, no?</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5. Incoraggiate: mostratevi soddisfatti di vederli agire autonomamente e ditegli cosa stanno facendo bene. Se gli dite cosa fanno in modo corretto, sapranno rifarlo.</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Se sostenete i tentativi, avranno voglia di proseguire perché si sentiranno capaci, sapranno di potercela fare. E ci interessa più questo del risultato finale.</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6. Non dite “NON”: tutte le frasi possono essere dette in modo positivo pur mantenendo lo stesso messaggio.</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“Non dovevi fare così” diventa “Prova a fare in questo modo”</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7. Divertitevi! Il gioco è una cosa molto seria: bisogna prepararsi, ma soprattutto bisogna stare e essere motivati.</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Più che tante cose che direte, passerà la vostra passione!</a:t>
            </a:r>
            <a:endParaRPr/>
          </a:p>
        </p:txBody>
      </p:sp>
      <p:sp>
        <p:nvSpPr>
          <p:cNvPr id="390" name="Shape 390"/>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391" name="Shape 39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Shape 398"/>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399" name="Shape 39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Shape 408"/>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409" name="Shape 40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Shape 189"/>
          <p:cNvSpPr/>
          <p:nvPr/>
        </p:nvSpPr>
        <p:spPr>
          <a:xfrm>
            <a:off x="914400" y="4343400"/>
            <a:ext cx="5028478" cy="4114079"/>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Nasce nel 2011 a Cork. Perché nato?</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“Prima di tutto, sii in gamba. Fare il bullo, mentire e fare perdere tempo agli altri non è da persone in gamba.”</a:t>
            </a:r>
            <a:endParaRPr/>
          </a:p>
        </p:txBody>
      </p:sp>
      <p:sp>
        <p:nvSpPr>
          <p:cNvPr id="190" name="Shape 190"/>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191" name="Shape 19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Shape 420"/>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421" name="Shape 42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Shape 426"/>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427" name="Shape 42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Shape 432"/>
          <p:cNvSpPr txBox="1"/>
          <p:nvPr>
            <p:ph idx="1" type="body"/>
          </p:nvPr>
        </p:nvSpPr>
        <p:spPr>
          <a:xfrm>
            <a:off x="914400" y="4343400"/>
            <a:ext cx="5028478" cy="4114079"/>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Font typeface="Arial"/>
              <a:buNone/>
            </a:pPr>
            <a:r>
              <a:rPr b="0" i="0" lang="it-IT" sz="2000" u="none" cap="none" strike="noStrike">
                <a:solidFill>
                  <a:schemeClr val="dk1"/>
                </a:solidFill>
                <a:latin typeface="Arial"/>
                <a:ea typeface="Arial"/>
                <a:cs typeface="Arial"/>
                <a:sym typeface="Arial"/>
              </a:rPr>
              <a:t>Since 2008 the Parliament awards the European Citizen’s Prize every year to projects and initiatives that facilitate cross-border cooperation or promote mutual understanding within the EU. The prize, which has symbolic value, is also intended to acknowledge the work of those who through their day-to-day activities promote European values.</a:t>
            </a:r>
            <a:endParaRPr/>
          </a:p>
        </p:txBody>
      </p:sp>
      <p:sp>
        <p:nvSpPr>
          <p:cNvPr id="433" name="Shape 43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8" name="Shape 448"/>
        <p:cNvGrpSpPr/>
        <p:nvPr/>
      </p:nvGrpSpPr>
      <p:grpSpPr>
        <a:xfrm>
          <a:off x="0" y="0"/>
          <a:ext cx="0" cy="0"/>
          <a:chOff x="0" y="0"/>
          <a:chExt cx="0" cy="0"/>
        </a:xfrm>
      </p:grpSpPr>
      <p:sp>
        <p:nvSpPr>
          <p:cNvPr id="449" name="Shape 449"/>
          <p:cNvSpPr/>
          <p:nvPr/>
        </p:nvSpPr>
        <p:spPr>
          <a:xfrm>
            <a:off x="914400" y="4343400"/>
            <a:ext cx="5028478" cy="4114079"/>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Da 4 anni stiamo crescendo anche in Italia.</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Rete italiana di mentor, scambio, collaborazioni, eventi.</a:t>
            </a:r>
            <a:endParaRPr/>
          </a:p>
        </p:txBody>
      </p:sp>
      <p:sp>
        <p:nvSpPr>
          <p:cNvPr id="450" name="Shape 450"/>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451" name="Shape 45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5" name="Shape 465"/>
        <p:cNvGrpSpPr/>
        <p:nvPr/>
      </p:nvGrpSpPr>
      <p:grpSpPr>
        <a:xfrm>
          <a:off x="0" y="0"/>
          <a:ext cx="0" cy="0"/>
          <a:chOff x="0" y="0"/>
          <a:chExt cx="0" cy="0"/>
        </a:xfrm>
      </p:grpSpPr>
      <p:sp>
        <p:nvSpPr>
          <p:cNvPr id="466" name="Shape 466"/>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467" name="Shape 46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2" name="Shape 472"/>
        <p:cNvGrpSpPr/>
        <p:nvPr/>
      </p:nvGrpSpPr>
      <p:grpSpPr>
        <a:xfrm>
          <a:off x="0" y="0"/>
          <a:ext cx="0" cy="0"/>
          <a:chOff x="0" y="0"/>
          <a:chExt cx="0" cy="0"/>
        </a:xfrm>
      </p:grpSpPr>
      <p:sp>
        <p:nvSpPr>
          <p:cNvPr id="473" name="Shape 473"/>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474" name="Shape 47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0" name="Shape 480"/>
        <p:cNvGrpSpPr/>
        <p:nvPr/>
      </p:nvGrpSpPr>
      <p:grpSpPr>
        <a:xfrm>
          <a:off x="0" y="0"/>
          <a:ext cx="0" cy="0"/>
          <a:chOff x="0" y="0"/>
          <a:chExt cx="0" cy="0"/>
        </a:xfrm>
      </p:grpSpPr>
      <p:sp>
        <p:nvSpPr>
          <p:cNvPr id="481" name="Shape 481"/>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482" name="Shape 48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7" name="Shape 487"/>
        <p:cNvGrpSpPr/>
        <p:nvPr/>
      </p:nvGrpSpPr>
      <p:grpSpPr>
        <a:xfrm>
          <a:off x="0" y="0"/>
          <a:ext cx="0" cy="0"/>
          <a:chOff x="0" y="0"/>
          <a:chExt cx="0" cy="0"/>
        </a:xfrm>
      </p:grpSpPr>
      <p:sp>
        <p:nvSpPr>
          <p:cNvPr id="488" name="Shape 488"/>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489" name="Shape 48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5" name="Shape 495"/>
        <p:cNvGrpSpPr/>
        <p:nvPr/>
      </p:nvGrpSpPr>
      <p:grpSpPr>
        <a:xfrm>
          <a:off x="0" y="0"/>
          <a:ext cx="0" cy="0"/>
          <a:chOff x="0" y="0"/>
          <a:chExt cx="0" cy="0"/>
        </a:xfrm>
      </p:grpSpPr>
      <p:sp>
        <p:nvSpPr>
          <p:cNvPr id="496" name="Shape 496"/>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497" name="Shape 49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Shape 503"/>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504" name="Shape 50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Shape 199"/>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200" name="Shape 20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9" name="Shape 509"/>
        <p:cNvGrpSpPr/>
        <p:nvPr/>
      </p:nvGrpSpPr>
      <p:grpSpPr>
        <a:xfrm>
          <a:off x="0" y="0"/>
          <a:ext cx="0" cy="0"/>
          <a:chOff x="0" y="0"/>
          <a:chExt cx="0" cy="0"/>
        </a:xfrm>
      </p:grpSpPr>
      <p:sp>
        <p:nvSpPr>
          <p:cNvPr id="510" name="Shape 510"/>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511" name="Shape 51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6" name="Shape 516"/>
        <p:cNvGrpSpPr/>
        <p:nvPr/>
      </p:nvGrpSpPr>
      <p:grpSpPr>
        <a:xfrm>
          <a:off x="0" y="0"/>
          <a:ext cx="0" cy="0"/>
          <a:chOff x="0" y="0"/>
          <a:chExt cx="0" cy="0"/>
        </a:xfrm>
      </p:grpSpPr>
      <p:sp>
        <p:nvSpPr>
          <p:cNvPr id="517" name="Shape 517"/>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518" name="Shape 51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Shape 524"/>
          <p:cNvSpPr/>
          <p:nvPr/>
        </p:nvSpPr>
        <p:spPr>
          <a:xfrm>
            <a:off x="914400" y="4343400"/>
            <a:ext cx="5028478" cy="4114079"/>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scelta opensource incoraggia a condividere i propri progetti e remixare progetti esistenti.</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Scratch, </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IMAGE: insegna apensare in modo creativo</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PROGRAM: ragionare in modo sistematico</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SHARE: lavorae in maniera collaborativa</a:t>
            </a:r>
            <a:endParaRPr/>
          </a:p>
        </p:txBody>
      </p:sp>
      <p:sp>
        <p:nvSpPr>
          <p:cNvPr id="525" name="Shape 525"/>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526" name="Shape 52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9" name="Shape 539"/>
        <p:cNvGrpSpPr/>
        <p:nvPr/>
      </p:nvGrpSpPr>
      <p:grpSpPr>
        <a:xfrm>
          <a:off x="0" y="0"/>
          <a:ext cx="0" cy="0"/>
          <a:chOff x="0" y="0"/>
          <a:chExt cx="0" cy="0"/>
        </a:xfrm>
      </p:grpSpPr>
      <p:sp>
        <p:nvSpPr>
          <p:cNvPr id="540" name="Shape 540"/>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Grandissima partecipazione da parte dei ragazzi che normalmente non hanno modo di frequentare le sessioni a Pavia</a:t>
            </a:r>
            <a:endParaRPr/>
          </a:p>
        </p:txBody>
      </p:sp>
      <p:sp>
        <p:nvSpPr>
          <p:cNvPr id="541" name="Shape 54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5" name="Shape 545"/>
        <p:cNvGrpSpPr/>
        <p:nvPr/>
      </p:nvGrpSpPr>
      <p:grpSpPr>
        <a:xfrm>
          <a:off x="0" y="0"/>
          <a:ext cx="0" cy="0"/>
          <a:chOff x="0" y="0"/>
          <a:chExt cx="0" cy="0"/>
        </a:xfrm>
      </p:grpSpPr>
      <p:sp>
        <p:nvSpPr>
          <p:cNvPr id="546" name="Shape 546"/>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Oltre 40% di partecipazione femminile</a:t>
            </a:r>
            <a:endParaRPr/>
          </a:p>
        </p:txBody>
      </p:sp>
      <p:sp>
        <p:nvSpPr>
          <p:cNvPr id="547" name="Shape 54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2" name="Shape 552"/>
        <p:cNvGrpSpPr/>
        <p:nvPr/>
      </p:nvGrpSpPr>
      <p:grpSpPr>
        <a:xfrm>
          <a:off x="0" y="0"/>
          <a:ext cx="0" cy="0"/>
          <a:chOff x="0" y="0"/>
          <a:chExt cx="0" cy="0"/>
        </a:xfrm>
      </p:grpSpPr>
      <p:sp>
        <p:nvSpPr>
          <p:cNvPr id="553" name="Shape 553"/>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CoderDojo ci ha permesso di formare le famiglie, da due anni a questa parte, sui temi della sicurezza in rete e della ben-essere rapporto genitori e figli con esperti del settore (da ottobre 2015)</a:t>
            </a:r>
            <a:endParaRPr/>
          </a:p>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a:p>
            <a:pPr indent="-171450" lvl="0" marL="171450" marR="0" rtl="0" algn="l">
              <a:spcBef>
                <a:spcPts val="0"/>
              </a:spcBef>
              <a:spcAft>
                <a:spcPts val="0"/>
              </a:spcAft>
              <a:buClr>
                <a:schemeClr val="dk1"/>
              </a:buClr>
              <a:buSzPts val="275"/>
              <a:buFont typeface="Arial"/>
              <a:buChar char="•"/>
            </a:pPr>
            <a:r>
              <a:rPr b="0" i="0" lang="it-IT" sz="1100" u="none" cap="none" strike="noStrike">
                <a:solidFill>
                  <a:schemeClr val="dk1"/>
                </a:solidFill>
                <a:latin typeface="Arial"/>
                <a:ea typeface="Arial"/>
                <a:cs typeface="Arial"/>
                <a:sym typeface="Arial"/>
              </a:rPr>
              <a:t>Ing. Pierlorenzo Castrovinci - Coordinatore per la Lombardia di Informatici Senza Frontiere</a:t>
            </a:r>
            <a:endParaRPr/>
          </a:p>
          <a:p>
            <a:pPr indent="-171450" lvl="0" marL="171450" marR="0" rtl="0" algn="l">
              <a:spcBef>
                <a:spcPts val="0"/>
              </a:spcBef>
              <a:spcAft>
                <a:spcPts val="0"/>
              </a:spcAft>
              <a:buClr>
                <a:schemeClr val="dk1"/>
              </a:buClr>
              <a:buSzPts val="275"/>
              <a:buFont typeface="Arial"/>
              <a:buChar char="•"/>
            </a:pPr>
            <a:r>
              <a:rPr b="0" i="0" lang="it-IT" sz="1100" u="none" cap="none" strike="noStrike">
                <a:solidFill>
                  <a:schemeClr val="dk1"/>
                </a:solidFill>
                <a:latin typeface="Arial"/>
                <a:ea typeface="Arial"/>
                <a:cs typeface="Arial"/>
                <a:sym typeface="Arial"/>
              </a:rPr>
              <a:t>Chiara Torciani – psicologa psicoterapeuta dell’età evolutiva</a:t>
            </a:r>
            <a:endParaRPr/>
          </a:p>
          <a:p>
            <a:pPr indent="-171450" lvl="0" marL="171450" marR="0" rtl="0" algn="l">
              <a:spcBef>
                <a:spcPts val="0"/>
              </a:spcBef>
              <a:spcAft>
                <a:spcPts val="0"/>
              </a:spcAft>
              <a:buClr>
                <a:schemeClr val="dk1"/>
              </a:buClr>
              <a:buSzPts val="275"/>
              <a:buFont typeface="Arial"/>
              <a:buChar char="•"/>
            </a:pPr>
            <a:r>
              <a:rPr b="0" i="0" lang="it-IT" sz="1100" u="none" cap="none" strike="noStrike">
                <a:solidFill>
                  <a:schemeClr val="dk1"/>
                </a:solidFill>
                <a:latin typeface="Arial"/>
                <a:ea typeface="Arial"/>
                <a:cs typeface="Arial"/>
                <a:sym typeface="Arial"/>
              </a:rPr>
              <a:t>Prof. Antonio Barili – Responsabile Lab Informatica Forense Unipv</a:t>
            </a:r>
            <a:endParaRPr/>
          </a:p>
          <a:p>
            <a:pPr indent="-171450" lvl="0" marL="171450" marR="0" rtl="0" algn="l">
              <a:spcBef>
                <a:spcPts val="0"/>
              </a:spcBef>
              <a:spcAft>
                <a:spcPts val="0"/>
              </a:spcAft>
              <a:buClr>
                <a:schemeClr val="dk1"/>
              </a:buClr>
              <a:buSzPts val="275"/>
              <a:buFont typeface="Arial"/>
              <a:buChar char="•"/>
            </a:pPr>
            <a:r>
              <a:rPr b="0" i="0" lang="it-IT" sz="1100" u="none" cap="none" strike="noStrike">
                <a:solidFill>
                  <a:schemeClr val="dk1"/>
                </a:solidFill>
                <a:latin typeface="Arial"/>
                <a:ea typeface="Arial"/>
                <a:cs typeface="Arial"/>
                <a:sym typeface="Arial"/>
              </a:rPr>
              <a:t>Riccardo Codevilla - sociologo</a:t>
            </a:r>
            <a:endParaRPr/>
          </a:p>
        </p:txBody>
      </p:sp>
      <p:sp>
        <p:nvSpPr>
          <p:cNvPr id="554" name="Shape 55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8" name="Shape 558"/>
        <p:cNvGrpSpPr/>
        <p:nvPr/>
      </p:nvGrpSpPr>
      <p:grpSpPr>
        <a:xfrm>
          <a:off x="0" y="0"/>
          <a:ext cx="0" cy="0"/>
          <a:chOff x="0" y="0"/>
          <a:chExt cx="0" cy="0"/>
        </a:xfrm>
      </p:grpSpPr>
      <p:sp>
        <p:nvSpPr>
          <p:cNvPr id="559" name="Shape 559"/>
          <p:cNvSpPr txBox="1"/>
          <p:nvPr>
            <p:ph idx="1" type="body"/>
          </p:nvPr>
        </p:nvSpPr>
        <p:spPr>
          <a:xfrm>
            <a:off x="914400" y="4343400"/>
            <a:ext cx="5028478" cy="4114079"/>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Font typeface="Arial"/>
              <a:buNone/>
            </a:pPr>
            <a:r>
              <a:t/>
            </a:r>
            <a:endParaRPr b="0" i="0" sz="2400" u="none" cap="none" strike="noStrike">
              <a:solidFill>
                <a:schemeClr val="dk1"/>
              </a:solidFill>
              <a:latin typeface="Arial"/>
              <a:ea typeface="Arial"/>
              <a:cs typeface="Arial"/>
              <a:sym typeface="Arial"/>
            </a:endParaRPr>
          </a:p>
        </p:txBody>
      </p:sp>
      <p:sp>
        <p:nvSpPr>
          <p:cNvPr id="560" name="Shape 560"/>
          <p:cNvSpPr/>
          <p:nvPr/>
        </p:nvSpPr>
        <p:spPr>
          <a:xfrm>
            <a:off x="4824000" y="2736000"/>
            <a:ext cx="503279" cy="935280"/>
          </a:xfrm>
          <a:custGeom>
            <a:pathLst>
              <a:path extrusionOk="0" h="120000" w="120000">
                <a:moveTo>
                  <a:pt x="80431" y="80205"/>
                </a:moveTo>
                <a:lnTo>
                  <a:pt x="80431" y="78107"/>
                </a:lnTo>
                <a:lnTo>
                  <a:pt x="80279" y="76071"/>
                </a:lnTo>
                <a:lnTo>
                  <a:pt x="80126" y="74035"/>
                </a:lnTo>
                <a:lnTo>
                  <a:pt x="79898" y="72000"/>
                </a:lnTo>
                <a:lnTo>
                  <a:pt x="79594" y="69964"/>
                </a:lnTo>
                <a:lnTo>
                  <a:pt x="79213" y="67989"/>
                </a:lnTo>
                <a:lnTo>
                  <a:pt x="78757" y="66015"/>
                </a:lnTo>
                <a:lnTo>
                  <a:pt x="78224" y="64102"/>
                </a:lnTo>
                <a:lnTo>
                  <a:pt x="77691" y="62190"/>
                </a:lnTo>
                <a:lnTo>
                  <a:pt x="77006" y="60401"/>
                </a:lnTo>
                <a:lnTo>
                  <a:pt x="76322" y="58611"/>
                </a:lnTo>
                <a:lnTo>
                  <a:pt x="75561" y="56884"/>
                </a:lnTo>
                <a:lnTo>
                  <a:pt x="74724" y="55218"/>
                </a:lnTo>
                <a:lnTo>
                  <a:pt x="73887" y="53614"/>
                </a:lnTo>
                <a:lnTo>
                  <a:pt x="72974" y="52071"/>
                </a:lnTo>
                <a:lnTo>
                  <a:pt x="71984" y="50591"/>
                </a:lnTo>
                <a:lnTo>
                  <a:pt x="70995" y="49233"/>
                </a:lnTo>
                <a:lnTo>
                  <a:pt x="69930" y="47938"/>
                </a:lnTo>
                <a:lnTo>
                  <a:pt x="68788" y="46704"/>
                </a:lnTo>
                <a:lnTo>
                  <a:pt x="67647" y="45532"/>
                </a:lnTo>
                <a:lnTo>
                  <a:pt x="66429" y="44483"/>
                </a:lnTo>
                <a:lnTo>
                  <a:pt x="65212" y="43557"/>
                </a:lnTo>
                <a:lnTo>
                  <a:pt x="63994" y="42694"/>
                </a:lnTo>
                <a:lnTo>
                  <a:pt x="62701" y="41892"/>
                </a:lnTo>
                <a:lnTo>
                  <a:pt x="61407" y="41213"/>
                </a:lnTo>
                <a:lnTo>
                  <a:pt x="60038" y="40658"/>
                </a:lnTo>
                <a:lnTo>
                  <a:pt x="58744" y="40226"/>
                </a:lnTo>
                <a:lnTo>
                  <a:pt x="57374" y="39856"/>
                </a:lnTo>
                <a:lnTo>
                  <a:pt x="56005" y="39547"/>
                </a:lnTo>
                <a:lnTo>
                  <a:pt x="54635" y="39424"/>
                </a:lnTo>
                <a:lnTo>
                  <a:pt x="53265" y="39362"/>
                </a:lnTo>
                <a:lnTo>
                  <a:pt x="51896" y="39424"/>
                </a:lnTo>
                <a:lnTo>
                  <a:pt x="50526" y="39547"/>
                </a:lnTo>
                <a:lnTo>
                  <a:pt x="49156" y="39856"/>
                </a:lnTo>
                <a:lnTo>
                  <a:pt x="47786" y="40226"/>
                </a:lnTo>
                <a:lnTo>
                  <a:pt x="46493" y="40658"/>
                </a:lnTo>
                <a:lnTo>
                  <a:pt x="45123" y="41213"/>
                </a:lnTo>
                <a:lnTo>
                  <a:pt x="43830" y="41892"/>
                </a:lnTo>
                <a:lnTo>
                  <a:pt x="42536" y="42694"/>
                </a:lnTo>
                <a:lnTo>
                  <a:pt x="41318" y="43557"/>
                </a:lnTo>
                <a:lnTo>
                  <a:pt x="40101" y="44483"/>
                </a:lnTo>
                <a:lnTo>
                  <a:pt x="38883" y="45532"/>
                </a:lnTo>
                <a:lnTo>
                  <a:pt x="37742" y="46704"/>
                </a:lnTo>
                <a:lnTo>
                  <a:pt x="36601" y="47938"/>
                </a:lnTo>
                <a:lnTo>
                  <a:pt x="35535" y="49233"/>
                </a:lnTo>
                <a:lnTo>
                  <a:pt x="34546" y="50591"/>
                </a:lnTo>
                <a:lnTo>
                  <a:pt x="33557" y="52071"/>
                </a:lnTo>
                <a:lnTo>
                  <a:pt x="32644" y="53614"/>
                </a:lnTo>
                <a:lnTo>
                  <a:pt x="31807" y="55218"/>
                </a:lnTo>
                <a:lnTo>
                  <a:pt x="30970" y="56884"/>
                </a:lnTo>
                <a:lnTo>
                  <a:pt x="30209" y="58611"/>
                </a:lnTo>
                <a:lnTo>
                  <a:pt x="29524" y="60401"/>
                </a:lnTo>
                <a:lnTo>
                  <a:pt x="28839" y="62190"/>
                </a:lnTo>
                <a:lnTo>
                  <a:pt x="28306" y="64102"/>
                </a:lnTo>
                <a:lnTo>
                  <a:pt x="27774" y="66015"/>
                </a:lnTo>
                <a:lnTo>
                  <a:pt x="27317" y="67989"/>
                </a:lnTo>
                <a:lnTo>
                  <a:pt x="26937" y="69964"/>
                </a:lnTo>
                <a:lnTo>
                  <a:pt x="26632" y="72000"/>
                </a:lnTo>
                <a:lnTo>
                  <a:pt x="26404" y="74035"/>
                </a:lnTo>
                <a:lnTo>
                  <a:pt x="26252" y="76071"/>
                </a:lnTo>
                <a:lnTo>
                  <a:pt x="26100" y="78107"/>
                </a:lnTo>
                <a:lnTo>
                  <a:pt x="26100" y="80205"/>
                </a:lnTo>
                <a:lnTo>
                  <a:pt x="0" y="80205"/>
                </a:lnTo>
                <a:lnTo>
                  <a:pt x="76" y="76133"/>
                </a:lnTo>
                <a:lnTo>
                  <a:pt x="304" y="72061"/>
                </a:lnTo>
                <a:lnTo>
                  <a:pt x="608" y="68051"/>
                </a:lnTo>
                <a:lnTo>
                  <a:pt x="1065" y="64041"/>
                </a:lnTo>
                <a:lnTo>
                  <a:pt x="1674" y="60092"/>
                </a:lnTo>
                <a:lnTo>
                  <a:pt x="2435" y="56205"/>
                </a:lnTo>
                <a:lnTo>
                  <a:pt x="3348" y="52380"/>
                </a:lnTo>
                <a:lnTo>
                  <a:pt x="4337" y="48555"/>
                </a:lnTo>
                <a:lnTo>
                  <a:pt x="5478" y="44853"/>
                </a:lnTo>
                <a:lnTo>
                  <a:pt x="6696" y="41275"/>
                </a:lnTo>
                <a:lnTo>
                  <a:pt x="8065" y="37758"/>
                </a:lnTo>
                <a:lnTo>
                  <a:pt x="9511" y="34365"/>
                </a:lnTo>
                <a:lnTo>
                  <a:pt x="11109" y="31095"/>
                </a:lnTo>
                <a:lnTo>
                  <a:pt x="12859" y="27948"/>
                </a:lnTo>
                <a:lnTo>
                  <a:pt x="14686" y="24925"/>
                </a:lnTo>
                <a:lnTo>
                  <a:pt x="16588" y="22087"/>
                </a:lnTo>
                <a:lnTo>
                  <a:pt x="18566" y="19372"/>
                </a:lnTo>
                <a:lnTo>
                  <a:pt x="20697" y="16781"/>
                </a:lnTo>
                <a:lnTo>
                  <a:pt x="22828" y="14375"/>
                </a:lnTo>
                <a:lnTo>
                  <a:pt x="25110" y="12154"/>
                </a:lnTo>
                <a:lnTo>
                  <a:pt x="27393" y="10056"/>
                </a:lnTo>
                <a:lnTo>
                  <a:pt x="29828" y="8205"/>
                </a:lnTo>
                <a:lnTo>
                  <a:pt x="32263" y="6478"/>
                </a:lnTo>
                <a:lnTo>
                  <a:pt x="34774" y="4997"/>
                </a:lnTo>
                <a:lnTo>
                  <a:pt x="37285" y="3701"/>
                </a:lnTo>
                <a:lnTo>
                  <a:pt x="39949" y="2529"/>
                </a:lnTo>
                <a:lnTo>
                  <a:pt x="42536" y="1665"/>
                </a:lnTo>
                <a:lnTo>
                  <a:pt x="45199" y="925"/>
                </a:lnTo>
                <a:lnTo>
                  <a:pt x="47863" y="431"/>
                </a:lnTo>
                <a:lnTo>
                  <a:pt x="50602" y="123"/>
                </a:lnTo>
                <a:lnTo>
                  <a:pt x="53265" y="0"/>
                </a:lnTo>
                <a:lnTo>
                  <a:pt x="55928" y="123"/>
                </a:lnTo>
                <a:lnTo>
                  <a:pt x="58668" y="431"/>
                </a:lnTo>
                <a:lnTo>
                  <a:pt x="61331" y="925"/>
                </a:lnTo>
                <a:lnTo>
                  <a:pt x="63994" y="1665"/>
                </a:lnTo>
                <a:lnTo>
                  <a:pt x="66582" y="2529"/>
                </a:lnTo>
                <a:lnTo>
                  <a:pt x="69245" y="3701"/>
                </a:lnTo>
                <a:lnTo>
                  <a:pt x="71756" y="4997"/>
                </a:lnTo>
                <a:lnTo>
                  <a:pt x="74267" y="6478"/>
                </a:lnTo>
                <a:lnTo>
                  <a:pt x="76702" y="8205"/>
                </a:lnTo>
                <a:lnTo>
                  <a:pt x="79137" y="10056"/>
                </a:lnTo>
                <a:lnTo>
                  <a:pt x="81420" y="12154"/>
                </a:lnTo>
                <a:lnTo>
                  <a:pt x="83703" y="14375"/>
                </a:lnTo>
                <a:lnTo>
                  <a:pt x="85833" y="16781"/>
                </a:lnTo>
                <a:lnTo>
                  <a:pt x="87964" y="19372"/>
                </a:lnTo>
                <a:lnTo>
                  <a:pt x="89942" y="22087"/>
                </a:lnTo>
                <a:lnTo>
                  <a:pt x="91845" y="24925"/>
                </a:lnTo>
                <a:lnTo>
                  <a:pt x="93671" y="27948"/>
                </a:lnTo>
                <a:lnTo>
                  <a:pt x="95421" y="31095"/>
                </a:lnTo>
                <a:lnTo>
                  <a:pt x="97019" y="34365"/>
                </a:lnTo>
                <a:lnTo>
                  <a:pt x="98465" y="37758"/>
                </a:lnTo>
                <a:lnTo>
                  <a:pt x="99835" y="41275"/>
                </a:lnTo>
                <a:lnTo>
                  <a:pt x="101052" y="44853"/>
                </a:lnTo>
                <a:lnTo>
                  <a:pt x="102194" y="48555"/>
                </a:lnTo>
                <a:lnTo>
                  <a:pt x="103183" y="52380"/>
                </a:lnTo>
                <a:lnTo>
                  <a:pt x="104096" y="56205"/>
                </a:lnTo>
                <a:lnTo>
                  <a:pt x="104857" y="60092"/>
                </a:lnTo>
                <a:lnTo>
                  <a:pt x="105466" y="64041"/>
                </a:lnTo>
                <a:lnTo>
                  <a:pt x="105922" y="68051"/>
                </a:lnTo>
                <a:lnTo>
                  <a:pt x="106227" y="72061"/>
                </a:lnTo>
                <a:lnTo>
                  <a:pt x="106455" y="76133"/>
                </a:lnTo>
                <a:lnTo>
                  <a:pt x="106531" y="80205"/>
                </a:lnTo>
                <a:lnTo>
                  <a:pt x="119923" y="80205"/>
                </a:lnTo>
                <a:lnTo>
                  <a:pt x="93519" y="119938"/>
                </a:lnTo>
                <a:lnTo>
                  <a:pt x="67114" y="80205"/>
                </a:lnTo>
                <a:lnTo>
                  <a:pt x="80431" y="80205"/>
                </a:lnTo>
              </a:path>
            </a:pathLst>
          </a:custGeom>
          <a:solidFill>
            <a:srgbClr val="729FCF"/>
          </a:solidFill>
          <a:ln cap="flat" cmpd="sng" w="9525">
            <a:solidFill>
              <a:srgbClr val="3465A4"/>
            </a:solidFill>
            <a:prstDash val="solid"/>
            <a:round/>
            <a:headEnd len="sm" w="sm" type="none"/>
            <a:tailEnd len="sm" w="sm" type="none"/>
          </a:ln>
        </p:spPr>
      </p:sp>
      <p:sp>
        <p:nvSpPr>
          <p:cNvPr id="561" name="Shape 56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Shape 568"/>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Hello World trimestrale</a:t>
            </a:r>
            <a:endParaRPr/>
          </a:p>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569" name="Shape 56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2" name="Shape 582"/>
        <p:cNvGrpSpPr/>
        <p:nvPr/>
      </p:nvGrpSpPr>
      <p:grpSpPr>
        <a:xfrm>
          <a:off x="0" y="0"/>
          <a:ext cx="0" cy="0"/>
          <a:chOff x="0" y="0"/>
          <a:chExt cx="0" cy="0"/>
        </a:xfrm>
      </p:grpSpPr>
      <p:sp>
        <p:nvSpPr>
          <p:cNvPr id="583" name="Shape 583"/>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584" name="Shape 58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9" name="Shape 589"/>
        <p:cNvGrpSpPr/>
        <p:nvPr/>
      </p:nvGrpSpPr>
      <p:grpSpPr>
        <a:xfrm>
          <a:off x="0" y="0"/>
          <a:ext cx="0" cy="0"/>
          <a:chOff x="0" y="0"/>
          <a:chExt cx="0" cy="0"/>
        </a:xfrm>
      </p:grpSpPr>
      <p:sp>
        <p:nvSpPr>
          <p:cNvPr id="590" name="Shape 590"/>
          <p:cNvSpPr txBox="1"/>
          <p:nvPr>
            <p:ph idx="1" type="body"/>
          </p:nvPr>
        </p:nvSpPr>
        <p:spPr>
          <a:xfrm>
            <a:off x="914400" y="4343400"/>
            <a:ext cx="5028478" cy="4114079"/>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Font typeface="Arial"/>
              <a:buNone/>
            </a:pPr>
            <a:r>
              <a:rPr b="0" i="0" lang="it-IT" sz="2000" u="none" cap="none" strike="noStrike">
                <a:solidFill>
                  <a:schemeClr val="dk1"/>
                </a:solidFill>
                <a:latin typeface="Arial"/>
                <a:ea typeface="Arial"/>
                <a:cs typeface="Arial"/>
                <a:sym typeface="Arial"/>
              </a:rPr>
              <a:t>Tanta bella confusione creativa</a:t>
            </a:r>
            <a:endParaRPr/>
          </a:p>
          <a:p>
            <a:pPr indent="0" lvl="0" marL="0" marR="0" rtl="0" algn="l">
              <a:spcBef>
                <a:spcPts val="0"/>
              </a:spcBef>
              <a:spcAft>
                <a:spcPts val="0"/>
              </a:spcAft>
              <a:buClr>
                <a:schemeClr val="dk1"/>
              </a:buClr>
              <a:buFont typeface="Arial"/>
              <a:buNone/>
            </a:pPr>
            <a:r>
              <a:rPr b="0" i="0" lang="it-IT" sz="2000" u="none" cap="none" strike="noStrike">
                <a:solidFill>
                  <a:schemeClr val="dk1"/>
                </a:solidFill>
                <a:latin typeface="Arial"/>
                <a:ea typeface="Arial"/>
                <a:cs typeface="Arial"/>
                <a:sym typeface="Arial"/>
              </a:rPr>
              <a:t>I ragazzi che non vogliono fermarsi per fare merenda</a:t>
            </a:r>
            <a:endParaRPr/>
          </a:p>
        </p:txBody>
      </p:sp>
      <p:sp>
        <p:nvSpPr>
          <p:cNvPr id="591" name="Shape 59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Shape 209"/>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210" name="Shape 21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2" name="Shape 602"/>
        <p:cNvGrpSpPr/>
        <p:nvPr/>
      </p:nvGrpSpPr>
      <p:grpSpPr>
        <a:xfrm>
          <a:off x="0" y="0"/>
          <a:ext cx="0" cy="0"/>
          <a:chOff x="0" y="0"/>
          <a:chExt cx="0" cy="0"/>
        </a:xfrm>
      </p:grpSpPr>
      <p:sp>
        <p:nvSpPr>
          <p:cNvPr id="603" name="Shape 603"/>
          <p:cNvSpPr/>
          <p:nvPr/>
        </p:nvSpPr>
        <p:spPr>
          <a:xfrm>
            <a:off x="914400" y="4343400"/>
            <a:ext cx="5028478" cy="4114079"/>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Per aiutarci servono luoghi in cui svolgere CoderDojo e soprattutto mentor, adulti disponibili a passare un pomeriggio con bimbi che imparano a programmare.</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Esperienza TeacherDojo.</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Create your own Dojo in your own school.</a:t>
            </a:r>
            <a:endParaRPr/>
          </a:p>
        </p:txBody>
      </p:sp>
      <p:sp>
        <p:nvSpPr>
          <p:cNvPr id="604" name="Shape 604"/>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605" name="Shape 60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8" name="Shape 608"/>
        <p:cNvGrpSpPr/>
        <p:nvPr/>
      </p:nvGrpSpPr>
      <p:grpSpPr>
        <a:xfrm>
          <a:off x="0" y="0"/>
          <a:ext cx="0" cy="0"/>
          <a:chOff x="0" y="0"/>
          <a:chExt cx="0" cy="0"/>
        </a:xfrm>
      </p:grpSpPr>
      <p:sp>
        <p:nvSpPr>
          <p:cNvPr id="609" name="Shape 609"/>
          <p:cNvSpPr/>
          <p:nvPr/>
        </p:nvSpPr>
        <p:spPr>
          <a:xfrm>
            <a:off x="914400" y="4343400"/>
            <a:ext cx="5028478" cy="4114079"/>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Grazie dell’attenzione, non abbiamo sede ma online è facile trovarci.</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Grazie ai contributi di Carmelo Presicce (CoderDojo Bologna), Angelo Sala e Barbara Laura Alaimo (CoderDojo Milano), Agnese Addone (CoderDojo Roma), Caterina Moscetti (CoderDojo Sigillo), Piersoft (Coderdojo Matera).</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Quest’opera è distribuita con Licenza Creative Commons Attribuzione – Non commerciale – Non opere derivate 3.0 Italia, che significa:</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Il contenuto, qualora condiviso, deve essere condiviso con le stesse modalità e con la stessa licenza Creative Commons (BY, NC, ND).</a:t>
            </a:r>
            <a:endParaRPr/>
          </a:p>
        </p:txBody>
      </p:sp>
      <p:sp>
        <p:nvSpPr>
          <p:cNvPr id="610" name="Shape 610"/>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611" name="Shape 61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6" name="Shape 646"/>
        <p:cNvGrpSpPr/>
        <p:nvPr/>
      </p:nvGrpSpPr>
      <p:grpSpPr>
        <a:xfrm>
          <a:off x="0" y="0"/>
          <a:ext cx="0" cy="0"/>
          <a:chOff x="0" y="0"/>
          <a:chExt cx="0" cy="0"/>
        </a:xfrm>
      </p:grpSpPr>
      <p:sp>
        <p:nvSpPr>
          <p:cNvPr id="647" name="Shape 647"/>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648" name="Shape 64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Shape 214"/>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215" name="Shape 21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Shape 219"/>
          <p:cNvSpPr/>
          <p:nvPr/>
        </p:nvSpPr>
        <p:spPr>
          <a:xfrm>
            <a:off x="914400" y="4343400"/>
            <a:ext cx="5028478" cy="4114079"/>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Porta una merenda, un genitore ed un PC (non importa se Linux, Mac o Windows)</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Accesso gratuito, open source, diversità è risorsa, anche in piccoli centri.</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Assenza valutazione, ambiente rilassato, varie età bambini, partecipazione volontaria.</a:t>
            </a:r>
            <a:endParaRPr/>
          </a:p>
        </p:txBody>
      </p:sp>
      <p:sp>
        <p:nvSpPr>
          <p:cNvPr id="220" name="Shape 220"/>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Porta una merenda, un genitore ed un PC (non importa se Linux, Mac o Windows)</a:t>
            </a:r>
            <a:endParaRPr/>
          </a:p>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Accesso gratuito, open source, diversità è risorsa, anche in piccoli centri.</a:t>
            </a:r>
            <a:endParaRPr/>
          </a:p>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Assenza valutazione, ambiente rilassato, varie età bambini, partecipazione volontaria.</a:t>
            </a:r>
            <a:endParaRPr/>
          </a:p>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221" name="Shape 22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Shape 226"/>
          <p:cNvSpPr/>
          <p:nvPr/>
        </p:nvSpPr>
        <p:spPr>
          <a:xfrm>
            <a:off x="914400" y="4343400"/>
            <a:ext cx="5028478" cy="4114079"/>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Nasce nel 2011 a Cork. Perché nato?</a:t>
            </a:r>
            <a:endParaRPr/>
          </a:p>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“Prima di tutto, sii in gamba. Fare il bullo, mentire e fare perdere tempo agli altri non è da persone in gamba.”</a:t>
            </a:r>
            <a:endParaRPr/>
          </a:p>
        </p:txBody>
      </p:sp>
      <p:sp>
        <p:nvSpPr>
          <p:cNvPr id="227" name="Shape 227"/>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CoderDojo began in 2011, and at this point there are more than 1,250 of its code clubs across 69 countries, which it says are regularly attended by more than 35,000 young people between the ages of seven and 17.</a:t>
            </a:r>
            <a:endParaRPr/>
          </a:p>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The aim of the pair joining forces is to quadruple that number — with the goal of having 5,000 CoderDojos up and running by the end of 2020.</a:t>
            </a:r>
            <a:endParaRPr/>
          </a:p>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228" name="Shape 22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Shape 235"/>
          <p:cNvSpPr/>
          <p:nvPr/>
        </p:nvSpPr>
        <p:spPr>
          <a:xfrm>
            <a:off x="914400" y="4343400"/>
            <a:ext cx="5028478" cy="4114079"/>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Font typeface="Arial"/>
              <a:buNone/>
            </a:pPr>
            <a:r>
              <a:rPr b="0" i="0" lang="it-IT" sz="1600" u="none" cap="none" strike="noStrike">
                <a:solidFill>
                  <a:srgbClr val="000000"/>
                </a:solidFill>
                <a:latin typeface="Arial"/>
                <a:ea typeface="Arial"/>
                <a:cs typeface="Arial"/>
                <a:sym typeface="Arial"/>
              </a:rPr>
              <a:t>Perchè questo grande successo di coderdojo?</a:t>
            </a:r>
            <a:endParaRPr/>
          </a:p>
          <a:p>
            <a:pPr indent="0" lvl="0" marL="0" marR="0" rtl="0" algn="l">
              <a:lnSpc>
                <a:spcPct val="100000"/>
              </a:lnSpc>
              <a:spcBef>
                <a:spcPts val="0"/>
              </a:spcBef>
              <a:spcAft>
                <a:spcPts val="0"/>
              </a:spcAft>
              <a:buClr>
                <a:srgbClr val="000000"/>
              </a:buClr>
              <a:buFont typeface="Arial"/>
              <a:buNone/>
            </a:pPr>
            <a:r>
              <a:rPr b="0" i="0" lang="it-IT" sz="1600" u="none" cap="none" strike="noStrike">
                <a:solidFill>
                  <a:srgbClr val="000000"/>
                </a:solidFill>
                <a:latin typeface="Arial"/>
                <a:ea typeface="Arial"/>
                <a:cs typeface="Arial"/>
                <a:sym typeface="Arial"/>
              </a:rPr>
              <a:t>Perché è importante programmare?</a:t>
            </a:r>
            <a:endParaRPr/>
          </a:p>
          <a:p>
            <a:pPr indent="0" lvl="0" marL="0" marR="0" rtl="0" algn="l">
              <a:lnSpc>
                <a:spcPct val="100000"/>
              </a:lnSpc>
              <a:spcBef>
                <a:spcPts val="0"/>
              </a:spcBef>
              <a:spcAft>
                <a:spcPts val="0"/>
              </a:spcAft>
              <a:buClr>
                <a:srgbClr val="000000"/>
              </a:buClr>
              <a:buFont typeface="Arial"/>
              <a:buNone/>
            </a:pPr>
            <a:r>
              <a:rPr b="0" i="0" lang="it-IT" sz="1600" u="none" cap="none" strike="noStrike">
                <a:solidFill>
                  <a:srgbClr val="000000"/>
                </a:solidFill>
                <a:latin typeface="Arial"/>
                <a:ea typeface="Arial"/>
                <a:cs typeface="Arial"/>
                <a:sym typeface="Arial"/>
              </a:rPr>
              <a:t>Si smette di essere un utente passivo e si diventa un supereroe, colui che crea e vive le storie anziché subirle.</a:t>
            </a:r>
            <a:endParaRPr/>
          </a:p>
          <a:p>
            <a:pPr indent="0" lvl="0" marL="0" marR="0" rtl="0" algn="l">
              <a:lnSpc>
                <a:spcPct val="100000"/>
              </a:lnSpc>
              <a:spcBef>
                <a:spcPts val="0"/>
              </a:spcBef>
              <a:spcAft>
                <a:spcPts val="0"/>
              </a:spcAft>
              <a:buClr>
                <a:srgbClr val="000000"/>
              </a:buClr>
              <a:buFont typeface="Arial"/>
              <a:buNone/>
            </a:pPr>
            <a:r>
              <a:rPr b="0" i="0" lang="it-IT" sz="16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Clr>
                <a:srgbClr val="000000"/>
              </a:buClr>
              <a:buFont typeface="Arial"/>
              <a:buNone/>
            </a:pPr>
            <a:r>
              <a:rPr b="0" i="0" lang="it-IT" sz="1600" u="none" cap="none" strike="noStrike">
                <a:solidFill>
                  <a:srgbClr val="000000"/>
                </a:solidFill>
                <a:latin typeface="Arial"/>
                <a:ea typeface="Arial"/>
                <a:cs typeface="Arial"/>
                <a:sym typeface="Arial"/>
              </a:rPr>
              <a:t>Programmare permette di essere creativi, è una palestra di logica.</a:t>
            </a:r>
            <a:endParaRPr/>
          </a:p>
          <a:p>
            <a:pPr indent="0" lvl="0" marL="0" marR="0" rtl="0" algn="l">
              <a:lnSpc>
                <a:spcPct val="100000"/>
              </a:lnSpc>
              <a:spcBef>
                <a:spcPts val="0"/>
              </a:spcBef>
              <a:spcAft>
                <a:spcPts val="0"/>
              </a:spcAft>
              <a:buClr>
                <a:srgbClr val="000000"/>
              </a:buClr>
              <a:buFont typeface="Arial"/>
              <a:buNone/>
            </a:pPr>
            <a:r>
              <a:rPr b="0" i="0" lang="it-IT" sz="1600" u="none" cap="none" strike="noStrike">
                <a:solidFill>
                  <a:srgbClr val="000000"/>
                </a:solidFill>
                <a:latin typeface="Arial"/>
                <a:ea typeface="Arial"/>
                <a:cs typeface="Arial"/>
                <a:sym typeface="Arial"/>
              </a:rPr>
              <a:t>Il pensiero computazionale insegna ai bimbi a risolvere i problemi, a collaborare, a non avere paura di provare e sbagliare.</a:t>
            </a:r>
            <a:endParaRPr/>
          </a:p>
        </p:txBody>
      </p:sp>
      <p:sp>
        <p:nvSpPr>
          <p:cNvPr id="236" name="Shape 236"/>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Perchè questo grande successo di coderdojo?</a:t>
            </a:r>
            <a:endParaRPr/>
          </a:p>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Perché è importante programmare?</a:t>
            </a:r>
            <a:endParaRPr/>
          </a:p>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Si smette di essere un utente passivo e si diventa un supereroe, colui che crea e vive le storie anziché subirle.</a:t>
            </a:r>
            <a:endParaRPr/>
          </a:p>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Programmare permette di essere creativi, è una palestra di logica.</a:t>
            </a:r>
            <a:endParaRPr/>
          </a:p>
          <a:p>
            <a:pPr indent="0" lvl="0" marL="0" marR="0" rtl="0" algn="l">
              <a:spcBef>
                <a:spcPts val="0"/>
              </a:spcBef>
              <a:spcAft>
                <a:spcPts val="0"/>
              </a:spcAft>
              <a:buClr>
                <a:schemeClr val="dk1"/>
              </a:buClr>
              <a:buFont typeface="Arial"/>
              <a:buNone/>
            </a:pPr>
            <a:r>
              <a:rPr b="0" i="0" lang="it-IT" sz="1100" u="none" cap="none" strike="noStrike">
                <a:solidFill>
                  <a:schemeClr val="dk1"/>
                </a:solidFill>
                <a:latin typeface="Arial"/>
                <a:ea typeface="Arial"/>
                <a:cs typeface="Arial"/>
                <a:sym typeface="Arial"/>
              </a:rPr>
              <a:t>Il pensiero computazionale insegna ai bimbi a risolvere i problemi, a collaborare, a non avere paura di provare e sbagliare.</a:t>
            </a:r>
            <a:endParaRPr/>
          </a:p>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237" name="Shape 23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lide" type="blank">
  <p:cSld name="BLANK">
    <p:spTree>
      <p:nvGrpSpPr>
        <p:cNvPr id="16" name="Shape 1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over Content" type="objOverTx">
  <p:cSld name="OBJECT_OVER_TEXT">
    <p:spTree>
      <p:nvGrpSpPr>
        <p:cNvPr id="46" name="Shape 46"/>
        <p:cNvGrpSpPr/>
        <p:nvPr/>
      </p:nvGrpSpPr>
      <p:grpSpPr>
        <a:xfrm>
          <a:off x="0" y="0"/>
          <a:ext cx="0" cy="0"/>
          <a:chOff x="0" y="0"/>
          <a:chExt cx="0" cy="0"/>
        </a:xfrm>
      </p:grpSpPr>
      <p:sp>
        <p:nvSpPr>
          <p:cNvPr id="47" name="Shape 47"/>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48" name="Shape 48"/>
          <p:cNvSpPr txBox="1"/>
          <p:nvPr>
            <p:ph idx="1" type="body"/>
          </p:nvPr>
        </p:nvSpPr>
        <p:spPr>
          <a:xfrm>
            <a:off x="650160" y="2281680"/>
            <a:ext cx="1170252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9" name="Shape 49"/>
          <p:cNvSpPr txBox="1"/>
          <p:nvPr>
            <p:ph idx="2" type="body"/>
          </p:nvPr>
        </p:nvSpPr>
        <p:spPr>
          <a:xfrm>
            <a:off x="650160" y="5235839"/>
            <a:ext cx="1170252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4 Content" type="fourObj">
  <p:cSld name="FOUR_OBJECTS">
    <p:spTree>
      <p:nvGrpSpPr>
        <p:cNvPr id="50" name="Shape 50"/>
        <p:cNvGrpSpPr/>
        <p:nvPr/>
      </p:nvGrpSpPr>
      <p:grpSpPr>
        <a:xfrm>
          <a:off x="0" y="0"/>
          <a:ext cx="0" cy="0"/>
          <a:chOff x="0" y="0"/>
          <a:chExt cx="0" cy="0"/>
        </a:xfrm>
      </p:grpSpPr>
      <p:sp>
        <p:nvSpPr>
          <p:cNvPr id="51" name="Shape 51"/>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52" name="Shape 52"/>
          <p:cNvSpPr txBox="1"/>
          <p:nvPr>
            <p:ph idx="1" type="body"/>
          </p:nvPr>
        </p:nvSpPr>
        <p:spPr>
          <a:xfrm>
            <a:off x="650160" y="2281680"/>
            <a:ext cx="571068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3" name="Shape 53"/>
          <p:cNvSpPr txBox="1"/>
          <p:nvPr>
            <p:ph idx="2" type="body"/>
          </p:nvPr>
        </p:nvSpPr>
        <p:spPr>
          <a:xfrm>
            <a:off x="6646678" y="2281680"/>
            <a:ext cx="571068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4" name="Shape 54"/>
          <p:cNvSpPr txBox="1"/>
          <p:nvPr>
            <p:ph idx="3" type="body"/>
          </p:nvPr>
        </p:nvSpPr>
        <p:spPr>
          <a:xfrm>
            <a:off x="6646678" y="5235839"/>
            <a:ext cx="571068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5" name="Shape 55"/>
          <p:cNvSpPr txBox="1"/>
          <p:nvPr>
            <p:ph idx="4" type="body"/>
          </p:nvPr>
        </p:nvSpPr>
        <p:spPr>
          <a:xfrm>
            <a:off x="650160" y="5235839"/>
            <a:ext cx="571068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6 Content">
  <p:cSld name="Title, 6 Content">
    <p:spTree>
      <p:nvGrpSpPr>
        <p:cNvPr id="56" name="Shape 56"/>
        <p:cNvGrpSpPr/>
        <p:nvPr/>
      </p:nvGrpSpPr>
      <p:grpSpPr>
        <a:xfrm>
          <a:off x="0" y="0"/>
          <a:ext cx="0" cy="0"/>
          <a:chOff x="0" y="0"/>
          <a:chExt cx="0" cy="0"/>
        </a:xfrm>
      </p:grpSpPr>
      <p:sp>
        <p:nvSpPr>
          <p:cNvPr id="57" name="Shape 57"/>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58" name="Shape 58"/>
          <p:cNvSpPr txBox="1"/>
          <p:nvPr>
            <p:ph idx="1" type="body"/>
          </p:nvPr>
        </p:nvSpPr>
        <p:spPr>
          <a:xfrm>
            <a:off x="650160" y="2281680"/>
            <a:ext cx="11702520" cy="5655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9" name="Shape 59"/>
          <p:cNvSpPr txBox="1"/>
          <p:nvPr>
            <p:ph idx="2" type="body"/>
          </p:nvPr>
        </p:nvSpPr>
        <p:spPr>
          <a:xfrm>
            <a:off x="650160" y="2281680"/>
            <a:ext cx="11702520" cy="5655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60" name="Shape 60"/>
          <p:cNvPicPr preferRelativeResize="0"/>
          <p:nvPr/>
        </p:nvPicPr>
        <p:blipFill rotWithShape="1">
          <a:blip r:embed="rId2">
            <a:alphaModFix/>
          </a:blip>
          <a:srcRect b="0" l="0" r="0" t="0"/>
          <a:stretch/>
        </p:blipFill>
        <p:spPr>
          <a:xfrm>
            <a:off x="2957040" y="2281680"/>
            <a:ext cx="7088398" cy="5655600"/>
          </a:xfrm>
          <a:prstGeom prst="rect">
            <a:avLst/>
          </a:prstGeom>
          <a:noFill/>
          <a:ln>
            <a:noFill/>
          </a:ln>
        </p:spPr>
      </p:pic>
      <p:pic>
        <p:nvPicPr>
          <p:cNvPr id="61" name="Shape 61"/>
          <p:cNvPicPr preferRelativeResize="0"/>
          <p:nvPr/>
        </p:nvPicPr>
        <p:blipFill rotWithShape="1">
          <a:blip r:embed="rId2">
            <a:alphaModFix/>
          </a:blip>
          <a:srcRect b="0" l="0" r="0" t="0"/>
          <a:stretch/>
        </p:blipFill>
        <p:spPr>
          <a:xfrm>
            <a:off x="2957040" y="2281680"/>
            <a:ext cx="7088398" cy="56556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lide" type="blank">
  <p:cSld name="BLANK">
    <p:spTree>
      <p:nvGrpSpPr>
        <p:cNvPr id="73" name="Shape 73"/>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x">
  <p:cSld name="TITLE_AND_BODY">
    <p:spTree>
      <p:nvGrpSpPr>
        <p:cNvPr id="74" name="Shape 74"/>
        <p:cNvGrpSpPr/>
        <p:nvPr/>
      </p:nvGrpSpPr>
      <p:grpSpPr>
        <a:xfrm>
          <a:off x="0" y="0"/>
          <a:ext cx="0" cy="0"/>
          <a:chOff x="0" y="0"/>
          <a:chExt cx="0" cy="0"/>
        </a:xfrm>
      </p:grpSpPr>
      <p:sp>
        <p:nvSpPr>
          <p:cNvPr id="75" name="Shape 75"/>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76" name="Shape 76"/>
          <p:cNvSpPr txBox="1"/>
          <p:nvPr>
            <p:ph idx="1" type="subTitle"/>
          </p:nvPr>
        </p:nvSpPr>
        <p:spPr>
          <a:xfrm>
            <a:off x="650160" y="2281680"/>
            <a:ext cx="11702520" cy="5655600"/>
          </a:xfrm>
          <a:prstGeom prst="rect">
            <a:avLst/>
          </a:prstGeom>
          <a:noFill/>
          <a:ln>
            <a:noFill/>
          </a:ln>
        </p:spPr>
        <p:txBody>
          <a:bodyPr anchorCtr="0" anchor="ctr" bIns="91425" lIns="91425" spcFirstLastPara="1" rIns="91425" wrap="square" tIns="91425"/>
          <a:lstStyle>
            <a:lvl1pPr indent="304800" lvl="0" marL="2286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228600" lvl="1" marL="685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152400" lvl="2" marL="1143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114300" lvl="3" marL="1600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114300" lvl="4" marL="2057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type="obj">
  <p:cSld name="OBJECT">
    <p:spTree>
      <p:nvGrpSpPr>
        <p:cNvPr id="77" name="Shape 77"/>
        <p:cNvGrpSpPr/>
        <p:nvPr/>
      </p:nvGrpSpPr>
      <p:grpSpPr>
        <a:xfrm>
          <a:off x="0" y="0"/>
          <a:ext cx="0" cy="0"/>
          <a:chOff x="0" y="0"/>
          <a:chExt cx="0" cy="0"/>
        </a:xfrm>
      </p:grpSpPr>
      <p:sp>
        <p:nvSpPr>
          <p:cNvPr id="78" name="Shape 78"/>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79" name="Shape 79"/>
          <p:cNvSpPr txBox="1"/>
          <p:nvPr>
            <p:ph idx="1" type="body"/>
          </p:nvPr>
        </p:nvSpPr>
        <p:spPr>
          <a:xfrm>
            <a:off x="650160" y="2281680"/>
            <a:ext cx="11702520" cy="5655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type="twoObj">
  <p:cSld name="TWO_OBJECTS">
    <p:spTree>
      <p:nvGrpSpPr>
        <p:cNvPr id="80" name="Shape 80"/>
        <p:cNvGrpSpPr/>
        <p:nvPr/>
      </p:nvGrpSpPr>
      <p:grpSpPr>
        <a:xfrm>
          <a:off x="0" y="0"/>
          <a:ext cx="0" cy="0"/>
          <a:chOff x="0" y="0"/>
          <a:chExt cx="0" cy="0"/>
        </a:xfrm>
      </p:grpSpPr>
      <p:sp>
        <p:nvSpPr>
          <p:cNvPr id="81" name="Shape 81"/>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82" name="Shape 82"/>
          <p:cNvSpPr txBox="1"/>
          <p:nvPr>
            <p:ph idx="1" type="body"/>
          </p:nvPr>
        </p:nvSpPr>
        <p:spPr>
          <a:xfrm>
            <a:off x="650160" y="2281680"/>
            <a:ext cx="5710680" cy="5655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3" name="Shape 83"/>
          <p:cNvSpPr txBox="1"/>
          <p:nvPr>
            <p:ph idx="2" type="body"/>
          </p:nvPr>
        </p:nvSpPr>
        <p:spPr>
          <a:xfrm>
            <a:off x="6646678" y="2281680"/>
            <a:ext cx="5710680" cy="5655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84" name="Shape 84"/>
        <p:cNvGrpSpPr/>
        <p:nvPr/>
      </p:nvGrpSpPr>
      <p:grpSpPr>
        <a:xfrm>
          <a:off x="0" y="0"/>
          <a:ext cx="0" cy="0"/>
          <a:chOff x="0" y="0"/>
          <a:chExt cx="0" cy="0"/>
        </a:xfrm>
      </p:grpSpPr>
      <p:sp>
        <p:nvSpPr>
          <p:cNvPr id="85" name="Shape 85"/>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entered Text" type="objOnly">
  <p:cSld name="OBJECT_ONLY">
    <p:spTree>
      <p:nvGrpSpPr>
        <p:cNvPr id="86" name="Shape 86"/>
        <p:cNvGrpSpPr/>
        <p:nvPr/>
      </p:nvGrpSpPr>
      <p:grpSpPr>
        <a:xfrm>
          <a:off x="0" y="0"/>
          <a:ext cx="0" cy="0"/>
          <a:chOff x="0" y="0"/>
          <a:chExt cx="0" cy="0"/>
        </a:xfrm>
      </p:grpSpPr>
      <p:sp>
        <p:nvSpPr>
          <p:cNvPr id="87" name="Shape 87"/>
          <p:cNvSpPr txBox="1"/>
          <p:nvPr>
            <p:ph idx="1" type="subTitle"/>
          </p:nvPr>
        </p:nvSpPr>
        <p:spPr>
          <a:xfrm>
            <a:off x="650160" y="388800"/>
            <a:ext cx="11702520" cy="7547399"/>
          </a:xfrm>
          <a:prstGeom prst="rect">
            <a:avLst/>
          </a:prstGeom>
          <a:noFill/>
          <a:ln>
            <a:noFill/>
          </a:ln>
        </p:spPr>
        <p:txBody>
          <a:bodyPr anchorCtr="0" anchor="ctr" bIns="91425" lIns="91425" spcFirstLastPara="1" rIns="91425" wrap="square" tIns="91425"/>
          <a:lstStyle>
            <a:lvl1pPr indent="304800" lvl="0" marL="2286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228600" lvl="1" marL="685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152400" lvl="2" marL="1143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114300" lvl="3" marL="1600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114300" lvl="4" marL="2057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and Content" type="twoObjAndObj">
  <p:cSld name="TWO_OBJECTS_AND_OBJECT">
    <p:spTree>
      <p:nvGrpSpPr>
        <p:cNvPr id="88" name="Shape 88"/>
        <p:cNvGrpSpPr/>
        <p:nvPr/>
      </p:nvGrpSpPr>
      <p:grpSpPr>
        <a:xfrm>
          <a:off x="0" y="0"/>
          <a:ext cx="0" cy="0"/>
          <a:chOff x="0" y="0"/>
          <a:chExt cx="0" cy="0"/>
        </a:xfrm>
      </p:grpSpPr>
      <p:sp>
        <p:nvSpPr>
          <p:cNvPr id="89" name="Shape 89"/>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90" name="Shape 90"/>
          <p:cNvSpPr txBox="1"/>
          <p:nvPr>
            <p:ph idx="1" type="body"/>
          </p:nvPr>
        </p:nvSpPr>
        <p:spPr>
          <a:xfrm>
            <a:off x="650160" y="2281680"/>
            <a:ext cx="571068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1" name="Shape 91"/>
          <p:cNvSpPr txBox="1"/>
          <p:nvPr>
            <p:ph idx="2" type="body"/>
          </p:nvPr>
        </p:nvSpPr>
        <p:spPr>
          <a:xfrm>
            <a:off x="650160" y="5235839"/>
            <a:ext cx="571068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2" name="Shape 92"/>
          <p:cNvSpPr txBox="1"/>
          <p:nvPr>
            <p:ph idx="3" type="body"/>
          </p:nvPr>
        </p:nvSpPr>
        <p:spPr>
          <a:xfrm>
            <a:off x="6646678" y="2281680"/>
            <a:ext cx="5710680" cy="5655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x">
  <p:cSld name="TITLE_AND_BODY">
    <p:spTree>
      <p:nvGrpSpPr>
        <p:cNvPr id="17" name="Shape 17"/>
        <p:cNvGrpSpPr/>
        <p:nvPr/>
      </p:nvGrpSpPr>
      <p:grpSpPr>
        <a:xfrm>
          <a:off x="0" y="0"/>
          <a:ext cx="0" cy="0"/>
          <a:chOff x="0" y="0"/>
          <a:chExt cx="0" cy="0"/>
        </a:xfrm>
      </p:grpSpPr>
      <p:sp>
        <p:nvSpPr>
          <p:cNvPr id="18" name="Shape 18"/>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19" name="Shape 19"/>
          <p:cNvSpPr txBox="1"/>
          <p:nvPr>
            <p:ph idx="1" type="subTitle"/>
          </p:nvPr>
        </p:nvSpPr>
        <p:spPr>
          <a:xfrm>
            <a:off x="650160" y="2281680"/>
            <a:ext cx="11702520" cy="5655600"/>
          </a:xfrm>
          <a:prstGeom prst="rect">
            <a:avLst/>
          </a:prstGeom>
          <a:noFill/>
          <a:ln>
            <a:noFill/>
          </a:ln>
        </p:spPr>
        <p:txBody>
          <a:bodyPr anchorCtr="0" anchor="ctr" bIns="91425" lIns="91425" spcFirstLastPara="1" rIns="91425" wrap="square" tIns="91425"/>
          <a:lstStyle>
            <a:lvl1pPr indent="304800" lvl="0" marL="2286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228600" lvl="1" marL="685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152400" lvl="2" marL="1143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114300" lvl="3" marL="1600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114300" lvl="4" marL="2057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and 2 Content" type="objAndTwoObj">
  <p:cSld name="OBJECT_AND_TWO_OBJECTS">
    <p:spTree>
      <p:nvGrpSpPr>
        <p:cNvPr id="93" name="Shape 93"/>
        <p:cNvGrpSpPr/>
        <p:nvPr/>
      </p:nvGrpSpPr>
      <p:grpSpPr>
        <a:xfrm>
          <a:off x="0" y="0"/>
          <a:ext cx="0" cy="0"/>
          <a:chOff x="0" y="0"/>
          <a:chExt cx="0" cy="0"/>
        </a:xfrm>
      </p:grpSpPr>
      <p:sp>
        <p:nvSpPr>
          <p:cNvPr id="94" name="Shape 94"/>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95" name="Shape 95"/>
          <p:cNvSpPr txBox="1"/>
          <p:nvPr>
            <p:ph idx="1" type="body"/>
          </p:nvPr>
        </p:nvSpPr>
        <p:spPr>
          <a:xfrm>
            <a:off x="650160" y="2281680"/>
            <a:ext cx="5710680" cy="5655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6" name="Shape 96"/>
          <p:cNvSpPr txBox="1"/>
          <p:nvPr>
            <p:ph idx="2" type="body"/>
          </p:nvPr>
        </p:nvSpPr>
        <p:spPr>
          <a:xfrm>
            <a:off x="6646678" y="2281680"/>
            <a:ext cx="571068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7" name="Shape 97"/>
          <p:cNvSpPr txBox="1"/>
          <p:nvPr>
            <p:ph idx="3" type="body"/>
          </p:nvPr>
        </p:nvSpPr>
        <p:spPr>
          <a:xfrm>
            <a:off x="6646678" y="5235839"/>
            <a:ext cx="571068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over Content" type="twoObjOverTx">
  <p:cSld name="TWO_OBJECTS_OVER_TEXT">
    <p:spTree>
      <p:nvGrpSpPr>
        <p:cNvPr id="98" name="Shape 98"/>
        <p:cNvGrpSpPr/>
        <p:nvPr/>
      </p:nvGrpSpPr>
      <p:grpSpPr>
        <a:xfrm>
          <a:off x="0" y="0"/>
          <a:ext cx="0" cy="0"/>
          <a:chOff x="0" y="0"/>
          <a:chExt cx="0" cy="0"/>
        </a:xfrm>
      </p:grpSpPr>
      <p:sp>
        <p:nvSpPr>
          <p:cNvPr id="99" name="Shape 99"/>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100" name="Shape 100"/>
          <p:cNvSpPr txBox="1"/>
          <p:nvPr>
            <p:ph idx="1" type="body"/>
          </p:nvPr>
        </p:nvSpPr>
        <p:spPr>
          <a:xfrm>
            <a:off x="650160" y="2281680"/>
            <a:ext cx="571068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1" name="Shape 101"/>
          <p:cNvSpPr txBox="1"/>
          <p:nvPr>
            <p:ph idx="2" type="body"/>
          </p:nvPr>
        </p:nvSpPr>
        <p:spPr>
          <a:xfrm>
            <a:off x="6646678" y="2281680"/>
            <a:ext cx="571068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2" name="Shape 102"/>
          <p:cNvSpPr txBox="1"/>
          <p:nvPr>
            <p:ph idx="3" type="body"/>
          </p:nvPr>
        </p:nvSpPr>
        <p:spPr>
          <a:xfrm>
            <a:off x="650160" y="5235839"/>
            <a:ext cx="1170252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over Content" type="objOverTx">
  <p:cSld name="OBJECT_OVER_TEXT">
    <p:spTree>
      <p:nvGrpSpPr>
        <p:cNvPr id="103" name="Shape 103"/>
        <p:cNvGrpSpPr/>
        <p:nvPr/>
      </p:nvGrpSpPr>
      <p:grpSpPr>
        <a:xfrm>
          <a:off x="0" y="0"/>
          <a:ext cx="0" cy="0"/>
          <a:chOff x="0" y="0"/>
          <a:chExt cx="0" cy="0"/>
        </a:xfrm>
      </p:grpSpPr>
      <p:sp>
        <p:nvSpPr>
          <p:cNvPr id="104" name="Shape 104"/>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105" name="Shape 105"/>
          <p:cNvSpPr txBox="1"/>
          <p:nvPr>
            <p:ph idx="1" type="body"/>
          </p:nvPr>
        </p:nvSpPr>
        <p:spPr>
          <a:xfrm>
            <a:off x="650160" y="2281680"/>
            <a:ext cx="1170252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6" name="Shape 106"/>
          <p:cNvSpPr txBox="1"/>
          <p:nvPr>
            <p:ph idx="2" type="body"/>
          </p:nvPr>
        </p:nvSpPr>
        <p:spPr>
          <a:xfrm>
            <a:off x="650160" y="5235839"/>
            <a:ext cx="1170252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4 Content" type="fourObj">
  <p:cSld name="FOUR_OBJECTS">
    <p:spTree>
      <p:nvGrpSpPr>
        <p:cNvPr id="107" name="Shape 107"/>
        <p:cNvGrpSpPr/>
        <p:nvPr/>
      </p:nvGrpSpPr>
      <p:grpSpPr>
        <a:xfrm>
          <a:off x="0" y="0"/>
          <a:ext cx="0" cy="0"/>
          <a:chOff x="0" y="0"/>
          <a:chExt cx="0" cy="0"/>
        </a:xfrm>
      </p:grpSpPr>
      <p:sp>
        <p:nvSpPr>
          <p:cNvPr id="108" name="Shape 108"/>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109" name="Shape 109"/>
          <p:cNvSpPr txBox="1"/>
          <p:nvPr>
            <p:ph idx="1" type="body"/>
          </p:nvPr>
        </p:nvSpPr>
        <p:spPr>
          <a:xfrm>
            <a:off x="650160" y="2281680"/>
            <a:ext cx="571068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0" name="Shape 110"/>
          <p:cNvSpPr txBox="1"/>
          <p:nvPr>
            <p:ph idx="2" type="body"/>
          </p:nvPr>
        </p:nvSpPr>
        <p:spPr>
          <a:xfrm>
            <a:off x="6646678" y="2281680"/>
            <a:ext cx="571068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1" name="Shape 111"/>
          <p:cNvSpPr txBox="1"/>
          <p:nvPr>
            <p:ph idx="3" type="body"/>
          </p:nvPr>
        </p:nvSpPr>
        <p:spPr>
          <a:xfrm>
            <a:off x="6646678" y="5235839"/>
            <a:ext cx="571068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2" name="Shape 112"/>
          <p:cNvSpPr txBox="1"/>
          <p:nvPr>
            <p:ph idx="4" type="body"/>
          </p:nvPr>
        </p:nvSpPr>
        <p:spPr>
          <a:xfrm>
            <a:off x="650160" y="5235839"/>
            <a:ext cx="571068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6 Content">
  <p:cSld name="Title, 6 Content">
    <p:spTree>
      <p:nvGrpSpPr>
        <p:cNvPr id="113" name="Shape 113"/>
        <p:cNvGrpSpPr/>
        <p:nvPr/>
      </p:nvGrpSpPr>
      <p:grpSpPr>
        <a:xfrm>
          <a:off x="0" y="0"/>
          <a:ext cx="0" cy="0"/>
          <a:chOff x="0" y="0"/>
          <a:chExt cx="0" cy="0"/>
        </a:xfrm>
      </p:grpSpPr>
      <p:sp>
        <p:nvSpPr>
          <p:cNvPr id="114" name="Shape 114"/>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115" name="Shape 115"/>
          <p:cNvSpPr txBox="1"/>
          <p:nvPr>
            <p:ph idx="1" type="body"/>
          </p:nvPr>
        </p:nvSpPr>
        <p:spPr>
          <a:xfrm>
            <a:off x="650160" y="2281680"/>
            <a:ext cx="11702520" cy="5655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6" name="Shape 116"/>
          <p:cNvSpPr txBox="1"/>
          <p:nvPr>
            <p:ph idx="2" type="body"/>
          </p:nvPr>
        </p:nvSpPr>
        <p:spPr>
          <a:xfrm>
            <a:off x="650160" y="2281680"/>
            <a:ext cx="11702520" cy="5655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117" name="Shape 117"/>
          <p:cNvPicPr preferRelativeResize="0"/>
          <p:nvPr/>
        </p:nvPicPr>
        <p:blipFill rotWithShape="1">
          <a:blip r:embed="rId2">
            <a:alphaModFix/>
          </a:blip>
          <a:srcRect b="0" l="0" r="0" t="0"/>
          <a:stretch/>
        </p:blipFill>
        <p:spPr>
          <a:xfrm>
            <a:off x="2957040" y="2281680"/>
            <a:ext cx="7088398" cy="5655600"/>
          </a:xfrm>
          <a:prstGeom prst="rect">
            <a:avLst/>
          </a:prstGeom>
          <a:noFill/>
          <a:ln>
            <a:noFill/>
          </a:ln>
        </p:spPr>
      </p:pic>
      <p:pic>
        <p:nvPicPr>
          <p:cNvPr id="118" name="Shape 118"/>
          <p:cNvPicPr preferRelativeResize="0"/>
          <p:nvPr/>
        </p:nvPicPr>
        <p:blipFill rotWithShape="1">
          <a:blip r:embed="rId2">
            <a:alphaModFix/>
          </a:blip>
          <a:srcRect b="0" l="0" r="0" t="0"/>
          <a:stretch/>
        </p:blipFill>
        <p:spPr>
          <a:xfrm>
            <a:off x="2957040" y="2281680"/>
            <a:ext cx="7088398" cy="56556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lide" type="blank">
  <p:cSld name="BLANK">
    <p:spTree>
      <p:nvGrpSpPr>
        <p:cNvPr id="122" name="Shape 122"/>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x">
  <p:cSld name="TITLE_AND_BODY">
    <p:spTree>
      <p:nvGrpSpPr>
        <p:cNvPr id="123" name="Shape 123"/>
        <p:cNvGrpSpPr/>
        <p:nvPr/>
      </p:nvGrpSpPr>
      <p:grpSpPr>
        <a:xfrm>
          <a:off x="0" y="0"/>
          <a:ext cx="0" cy="0"/>
          <a:chOff x="0" y="0"/>
          <a:chExt cx="0" cy="0"/>
        </a:xfrm>
      </p:grpSpPr>
      <p:sp>
        <p:nvSpPr>
          <p:cNvPr id="124" name="Shape 124"/>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125" name="Shape 125"/>
          <p:cNvSpPr txBox="1"/>
          <p:nvPr>
            <p:ph idx="1" type="subTitle"/>
          </p:nvPr>
        </p:nvSpPr>
        <p:spPr>
          <a:xfrm>
            <a:off x="650160" y="2281680"/>
            <a:ext cx="11702520" cy="5655600"/>
          </a:xfrm>
          <a:prstGeom prst="rect">
            <a:avLst/>
          </a:prstGeom>
          <a:noFill/>
          <a:ln>
            <a:noFill/>
          </a:ln>
        </p:spPr>
        <p:txBody>
          <a:bodyPr anchorCtr="0" anchor="ctr" bIns="91425" lIns="91425" spcFirstLastPara="1" rIns="91425" wrap="square" tIns="91425"/>
          <a:lstStyle>
            <a:lvl1pPr indent="304800" lvl="0" marL="2286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228600" lvl="1" marL="685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152400" lvl="2" marL="1143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114300" lvl="3" marL="1600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114300" lvl="4" marL="2057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type="obj">
  <p:cSld name="OBJECT">
    <p:spTree>
      <p:nvGrpSpPr>
        <p:cNvPr id="126" name="Shape 126"/>
        <p:cNvGrpSpPr/>
        <p:nvPr/>
      </p:nvGrpSpPr>
      <p:grpSpPr>
        <a:xfrm>
          <a:off x="0" y="0"/>
          <a:ext cx="0" cy="0"/>
          <a:chOff x="0" y="0"/>
          <a:chExt cx="0" cy="0"/>
        </a:xfrm>
      </p:grpSpPr>
      <p:sp>
        <p:nvSpPr>
          <p:cNvPr id="127" name="Shape 127"/>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128" name="Shape 128"/>
          <p:cNvSpPr txBox="1"/>
          <p:nvPr>
            <p:ph idx="1" type="body"/>
          </p:nvPr>
        </p:nvSpPr>
        <p:spPr>
          <a:xfrm>
            <a:off x="650160" y="2281680"/>
            <a:ext cx="11702520" cy="5655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type="twoObj">
  <p:cSld name="TWO_OBJECTS">
    <p:spTree>
      <p:nvGrpSpPr>
        <p:cNvPr id="129" name="Shape 129"/>
        <p:cNvGrpSpPr/>
        <p:nvPr/>
      </p:nvGrpSpPr>
      <p:grpSpPr>
        <a:xfrm>
          <a:off x="0" y="0"/>
          <a:ext cx="0" cy="0"/>
          <a:chOff x="0" y="0"/>
          <a:chExt cx="0" cy="0"/>
        </a:xfrm>
      </p:grpSpPr>
      <p:sp>
        <p:nvSpPr>
          <p:cNvPr id="130" name="Shape 130"/>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131" name="Shape 131"/>
          <p:cNvSpPr txBox="1"/>
          <p:nvPr>
            <p:ph idx="1" type="body"/>
          </p:nvPr>
        </p:nvSpPr>
        <p:spPr>
          <a:xfrm>
            <a:off x="650160" y="2281680"/>
            <a:ext cx="5710680" cy="5655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2" name="Shape 132"/>
          <p:cNvSpPr txBox="1"/>
          <p:nvPr>
            <p:ph idx="2" type="body"/>
          </p:nvPr>
        </p:nvSpPr>
        <p:spPr>
          <a:xfrm>
            <a:off x="6646678" y="2281680"/>
            <a:ext cx="5710680" cy="5655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33" name="Shape 133"/>
        <p:cNvGrpSpPr/>
        <p:nvPr/>
      </p:nvGrpSpPr>
      <p:grpSpPr>
        <a:xfrm>
          <a:off x="0" y="0"/>
          <a:ext cx="0" cy="0"/>
          <a:chOff x="0" y="0"/>
          <a:chExt cx="0" cy="0"/>
        </a:xfrm>
      </p:grpSpPr>
      <p:sp>
        <p:nvSpPr>
          <p:cNvPr id="134" name="Shape 134"/>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type="obj">
  <p:cSld name="OBJECT">
    <p:spTree>
      <p:nvGrpSpPr>
        <p:cNvPr id="20" name="Shape 20"/>
        <p:cNvGrpSpPr/>
        <p:nvPr/>
      </p:nvGrpSpPr>
      <p:grpSpPr>
        <a:xfrm>
          <a:off x="0" y="0"/>
          <a:ext cx="0" cy="0"/>
          <a:chOff x="0" y="0"/>
          <a:chExt cx="0" cy="0"/>
        </a:xfrm>
      </p:grpSpPr>
      <p:sp>
        <p:nvSpPr>
          <p:cNvPr id="21" name="Shape 21"/>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22" name="Shape 22"/>
          <p:cNvSpPr txBox="1"/>
          <p:nvPr>
            <p:ph idx="1" type="body"/>
          </p:nvPr>
        </p:nvSpPr>
        <p:spPr>
          <a:xfrm>
            <a:off x="650160" y="2281680"/>
            <a:ext cx="11702520" cy="5655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entered Text" type="objOnly">
  <p:cSld name="OBJECT_ONLY">
    <p:spTree>
      <p:nvGrpSpPr>
        <p:cNvPr id="135" name="Shape 135"/>
        <p:cNvGrpSpPr/>
        <p:nvPr/>
      </p:nvGrpSpPr>
      <p:grpSpPr>
        <a:xfrm>
          <a:off x="0" y="0"/>
          <a:ext cx="0" cy="0"/>
          <a:chOff x="0" y="0"/>
          <a:chExt cx="0" cy="0"/>
        </a:xfrm>
      </p:grpSpPr>
      <p:sp>
        <p:nvSpPr>
          <p:cNvPr id="136" name="Shape 136"/>
          <p:cNvSpPr txBox="1"/>
          <p:nvPr>
            <p:ph idx="1" type="subTitle"/>
          </p:nvPr>
        </p:nvSpPr>
        <p:spPr>
          <a:xfrm>
            <a:off x="650160" y="388800"/>
            <a:ext cx="11702520" cy="7547399"/>
          </a:xfrm>
          <a:prstGeom prst="rect">
            <a:avLst/>
          </a:prstGeom>
          <a:noFill/>
          <a:ln>
            <a:noFill/>
          </a:ln>
        </p:spPr>
        <p:txBody>
          <a:bodyPr anchorCtr="0" anchor="ctr" bIns="91425" lIns="91425" spcFirstLastPara="1" rIns="91425" wrap="square" tIns="91425"/>
          <a:lstStyle>
            <a:lvl1pPr indent="304800" lvl="0" marL="2286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228600" lvl="1" marL="685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152400" lvl="2" marL="1143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114300" lvl="3" marL="1600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114300" lvl="4" marL="2057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and Content" type="twoObjAndObj">
  <p:cSld name="TWO_OBJECTS_AND_OBJECT">
    <p:spTree>
      <p:nvGrpSpPr>
        <p:cNvPr id="137" name="Shape 137"/>
        <p:cNvGrpSpPr/>
        <p:nvPr/>
      </p:nvGrpSpPr>
      <p:grpSpPr>
        <a:xfrm>
          <a:off x="0" y="0"/>
          <a:ext cx="0" cy="0"/>
          <a:chOff x="0" y="0"/>
          <a:chExt cx="0" cy="0"/>
        </a:xfrm>
      </p:grpSpPr>
      <p:sp>
        <p:nvSpPr>
          <p:cNvPr id="138" name="Shape 138"/>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139" name="Shape 139"/>
          <p:cNvSpPr txBox="1"/>
          <p:nvPr>
            <p:ph idx="1" type="body"/>
          </p:nvPr>
        </p:nvSpPr>
        <p:spPr>
          <a:xfrm>
            <a:off x="650160" y="2281680"/>
            <a:ext cx="571068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0" name="Shape 140"/>
          <p:cNvSpPr txBox="1"/>
          <p:nvPr>
            <p:ph idx="2" type="body"/>
          </p:nvPr>
        </p:nvSpPr>
        <p:spPr>
          <a:xfrm>
            <a:off x="650160" y="5235839"/>
            <a:ext cx="571068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1" name="Shape 141"/>
          <p:cNvSpPr txBox="1"/>
          <p:nvPr>
            <p:ph idx="3" type="body"/>
          </p:nvPr>
        </p:nvSpPr>
        <p:spPr>
          <a:xfrm>
            <a:off x="6646678" y="2281680"/>
            <a:ext cx="5710680" cy="5655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and 2 Content" type="objAndTwoObj">
  <p:cSld name="OBJECT_AND_TWO_OBJECTS">
    <p:spTree>
      <p:nvGrpSpPr>
        <p:cNvPr id="142" name="Shape 142"/>
        <p:cNvGrpSpPr/>
        <p:nvPr/>
      </p:nvGrpSpPr>
      <p:grpSpPr>
        <a:xfrm>
          <a:off x="0" y="0"/>
          <a:ext cx="0" cy="0"/>
          <a:chOff x="0" y="0"/>
          <a:chExt cx="0" cy="0"/>
        </a:xfrm>
      </p:grpSpPr>
      <p:sp>
        <p:nvSpPr>
          <p:cNvPr id="143" name="Shape 143"/>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144" name="Shape 144"/>
          <p:cNvSpPr txBox="1"/>
          <p:nvPr>
            <p:ph idx="1" type="body"/>
          </p:nvPr>
        </p:nvSpPr>
        <p:spPr>
          <a:xfrm>
            <a:off x="650160" y="2281680"/>
            <a:ext cx="5710680" cy="5655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5" name="Shape 145"/>
          <p:cNvSpPr txBox="1"/>
          <p:nvPr>
            <p:ph idx="2" type="body"/>
          </p:nvPr>
        </p:nvSpPr>
        <p:spPr>
          <a:xfrm>
            <a:off x="6646678" y="2281680"/>
            <a:ext cx="571068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6" name="Shape 146"/>
          <p:cNvSpPr txBox="1"/>
          <p:nvPr>
            <p:ph idx="3" type="body"/>
          </p:nvPr>
        </p:nvSpPr>
        <p:spPr>
          <a:xfrm>
            <a:off x="6646678" y="5235839"/>
            <a:ext cx="571068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over Content" type="twoObjOverTx">
  <p:cSld name="TWO_OBJECTS_OVER_TEXT">
    <p:spTree>
      <p:nvGrpSpPr>
        <p:cNvPr id="147" name="Shape 147"/>
        <p:cNvGrpSpPr/>
        <p:nvPr/>
      </p:nvGrpSpPr>
      <p:grpSpPr>
        <a:xfrm>
          <a:off x="0" y="0"/>
          <a:ext cx="0" cy="0"/>
          <a:chOff x="0" y="0"/>
          <a:chExt cx="0" cy="0"/>
        </a:xfrm>
      </p:grpSpPr>
      <p:sp>
        <p:nvSpPr>
          <p:cNvPr id="148" name="Shape 148"/>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149" name="Shape 149"/>
          <p:cNvSpPr txBox="1"/>
          <p:nvPr>
            <p:ph idx="1" type="body"/>
          </p:nvPr>
        </p:nvSpPr>
        <p:spPr>
          <a:xfrm>
            <a:off x="650160" y="2281680"/>
            <a:ext cx="571068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0" name="Shape 150"/>
          <p:cNvSpPr txBox="1"/>
          <p:nvPr>
            <p:ph idx="2" type="body"/>
          </p:nvPr>
        </p:nvSpPr>
        <p:spPr>
          <a:xfrm>
            <a:off x="6646678" y="2281680"/>
            <a:ext cx="571068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1" name="Shape 151"/>
          <p:cNvSpPr txBox="1"/>
          <p:nvPr>
            <p:ph idx="3" type="body"/>
          </p:nvPr>
        </p:nvSpPr>
        <p:spPr>
          <a:xfrm>
            <a:off x="650160" y="5235839"/>
            <a:ext cx="1170252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over Content" type="objOverTx">
  <p:cSld name="OBJECT_OVER_TEXT">
    <p:spTree>
      <p:nvGrpSpPr>
        <p:cNvPr id="152" name="Shape 152"/>
        <p:cNvGrpSpPr/>
        <p:nvPr/>
      </p:nvGrpSpPr>
      <p:grpSpPr>
        <a:xfrm>
          <a:off x="0" y="0"/>
          <a:ext cx="0" cy="0"/>
          <a:chOff x="0" y="0"/>
          <a:chExt cx="0" cy="0"/>
        </a:xfrm>
      </p:grpSpPr>
      <p:sp>
        <p:nvSpPr>
          <p:cNvPr id="153" name="Shape 153"/>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154" name="Shape 154"/>
          <p:cNvSpPr txBox="1"/>
          <p:nvPr>
            <p:ph idx="1" type="body"/>
          </p:nvPr>
        </p:nvSpPr>
        <p:spPr>
          <a:xfrm>
            <a:off x="650160" y="2281680"/>
            <a:ext cx="1170252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5" name="Shape 155"/>
          <p:cNvSpPr txBox="1"/>
          <p:nvPr>
            <p:ph idx="2" type="body"/>
          </p:nvPr>
        </p:nvSpPr>
        <p:spPr>
          <a:xfrm>
            <a:off x="650160" y="5235839"/>
            <a:ext cx="1170252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4 Content" type="fourObj">
  <p:cSld name="FOUR_OBJECTS">
    <p:spTree>
      <p:nvGrpSpPr>
        <p:cNvPr id="156" name="Shape 156"/>
        <p:cNvGrpSpPr/>
        <p:nvPr/>
      </p:nvGrpSpPr>
      <p:grpSpPr>
        <a:xfrm>
          <a:off x="0" y="0"/>
          <a:ext cx="0" cy="0"/>
          <a:chOff x="0" y="0"/>
          <a:chExt cx="0" cy="0"/>
        </a:xfrm>
      </p:grpSpPr>
      <p:sp>
        <p:nvSpPr>
          <p:cNvPr id="157" name="Shape 157"/>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158" name="Shape 158"/>
          <p:cNvSpPr txBox="1"/>
          <p:nvPr>
            <p:ph idx="1" type="body"/>
          </p:nvPr>
        </p:nvSpPr>
        <p:spPr>
          <a:xfrm>
            <a:off x="650160" y="2281680"/>
            <a:ext cx="571068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9" name="Shape 159"/>
          <p:cNvSpPr txBox="1"/>
          <p:nvPr>
            <p:ph idx="2" type="body"/>
          </p:nvPr>
        </p:nvSpPr>
        <p:spPr>
          <a:xfrm>
            <a:off x="6646678" y="2281680"/>
            <a:ext cx="571068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0" name="Shape 160"/>
          <p:cNvSpPr txBox="1"/>
          <p:nvPr>
            <p:ph idx="3" type="body"/>
          </p:nvPr>
        </p:nvSpPr>
        <p:spPr>
          <a:xfrm>
            <a:off x="6646678" y="5235839"/>
            <a:ext cx="571068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1" name="Shape 161"/>
          <p:cNvSpPr txBox="1"/>
          <p:nvPr>
            <p:ph idx="4" type="body"/>
          </p:nvPr>
        </p:nvSpPr>
        <p:spPr>
          <a:xfrm>
            <a:off x="650160" y="5235839"/>
            <a:ext cx="571068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6 Content">
  <p:cSld name="Title, 6 Content">
    <p:spTree>
      <p:nvGrpSpPr>
        <p:cNvPr id="162" name="Shape 162"/>
        <p:cNvGrpSpPr/>
        <p:nvPr/>
      </p:nvGrpSpPr>
      <p:grpSpPr>
        <a:xfrm>
          <a:off x="0" y="0"/>
          <a:ext cx="0" cy="0"/>
          <a:chOff x="0" y="0"/>
          <a:chExt cx="0" cy="0"/>
        </a:xfrm>
      </p:grpSpPr>
      <p:sp>
        <p:nvSpPr>
          <p:cNvPr id="163" name="Shape 163"/>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164" name="Shape 164"/>
          <p:cNvSpPr txBox="1"/>
          <p:nvPr>
            <p:ph idx="1" type="body"/>
          </p:nvPr>
        </p:nvSpPr>
        <p:spPr>
          <a:xfrm>
            <a:off x="650160" y="2281680"/>
            <a:ext cx="11702520" cy="5655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5" name="Shape 165"/>
          <p:cNvSpPr txBox="1"/>
          <p:nvPr>
            <p:ph idx="2" type="body"/>
          </p:nvPr>
        </p:nvSpPr>
        <p:spPr>
          <a:xfrm>
            <a:off x="650160" y="2281680"/>
            <a:ext cx="11702520" cy="5655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166" name="Shape 166"/>
          <p:cNvPicPr preferRelativeResize="0"/>
          <p:nvPr/>
        </p:nvPicPr>
        <p:blipFill rotWithShape="1">
          <a:blip r:embed="rId2">
            <a:alphaModFix/>
          </a:blip>
          <a:srcRect b="0" l="0" r="0" t="0"/>
          <a:stretch/>
        </p:blipFill>
        <p:spPr>
          <a:xfrm>
            <a:off x="2957040" y="2281680"/>
            <a:ext cx="7088398" cy="5655600"/>
          </a:xfrm>
          <a:prstGeom prst="rect">
            <a:avLst/>
          </a:prstGeom>
          <a:noFill/>
          <a:ln>
            <a:noFill/>
          </a:ln>
        </p:spPr>
      </p:pic>
      <p:pic>
        <p:nvPicPr>
          <p:cNvPr id="167" name="Shape 167"/>
          <p:cNvPicPr preferRelativeResize="0"/>
          <p:nvPr/>
        </p:nvPicPr>
        <p:blipFill rotWithShape="1">
          <a:blip r:embed="rId2">
            <a:alphaModFix/>
          </a:blip>
          <a:srcRect b="0" l="0" r="0" t="0"/>
          <a:stretch/>
        </p:blipFill>
        <p:spPr>
          <a:xfrm>
            <a:off x="2957040" y="2281680"/>
            <a:ext cx="7088398" cy="56556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type="twoObj">
  <p:cSld name="TWO_OBJECTS">
    <p:spTree>
      <p:nvGrpSpPr>
        <p:cNvPr id="23" name="Shape 23"/>
        <p:cNvGrpSpPr/>
        <p:nvPr/>
      </p:nvGrpSpPr>
      <p:grpSpPr>
        <a:xfrm>
          <a:off x="0" y="0"/>
          <a:ext cx="0" cy="0"/>
          <a:chOff x="0" y="0"/>
          <a:chExt cx="0" cy="0"/>
        </a:xfrm>
      </p:grpSpPr>
      <p:sp>
        <p:nvSpPr>
          <p:cNvPr id="24" name="Shape 24"/>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25" name="Shape 25"/>
          <p:cNvSpPr txBox="1"/>
          <p:nvPr>
            <p:ph idx="1" type="body"/>
          </p:nvPr>
        </p:nvSpPr>
        <p:spPr>
          <a:xfrm>
            <a:off x="650160" y="2281680"/>
            <a:ext cx="5710680" cy="5655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6" name="Shape 26"/>
          <p:cNvSpPr txBox="1"/>
          <p:nvPr>
            <p:ph idx="2" type="body"/>
          </p:nvPr>
        </p:nvSpPr>
        <p:spPr>
          <a:xfrm>
            <a:off x="6646678" y="2281680"/>
            <a:ext cx="5710680" cy="5655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7" name="Shape 27"/>
        <p:cNvGrpSpPr/>
        <p:nvPr/>
      </p:nvGrpSpPr>
      <p:grpSpPr>
        <a:xfrm>
          <a:off x="0" y="0"/>
          <a:ext cx="0" cy="0"/>
          <a:chOff x="0" y="0"/>
          <a:chExt cx="0" cy="0"/>
        </a:xfrm>
      </p:grpSpPr>
      <p:sp>
        <p:nvSpPr>
          <p:cNvPr id="28" name="Shape 28"/>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entered Text" type="objOnly">
  <p:cSld name="OBJECT_ONLY">
    <p:spTree>
      <p:nvGrpSpPr>
        <p:cNvPr id="29" name="Shape 29"/>
        <p:cNvGrpSpPr/>
        <p:nvPr/>
      </p:nvGrpSpPr>
      <p:grpSpPr>
        <a:xfrm>
          <a:off x="0" y="0"/>
          <a:ext cx="0" cy="0"/>
          <a:chOff x="0" y="0"/>
          <a:chExt cx="0" cy="0"/>
        </a:xfrm>
      </p:grpSpPr>
      <p:sp>
        <p:nvSpPr>
          <p:cNvPr id="30" name="Shape 30"/>
          <p:cNvSpPr txBox="1"/>
          <p:nvPr>
            <p:ph idx="1" type="subTitle"/>
          </p:nvPr>
        </p:nvSpPr>
        <p:spPr>
          <a:xfrm>
            <a:off x="650160" y="388800"/>
            <a:ext cx="11702520" cy="7547399"/>
          </a:xfrm>
          <a:prstGeom prst="rect">
            <a:avLst/>
          </a:prstGeom>
          <a:noFill/>
          <a:ln>
            <a:noFill/>
          </a:ln>
        </p:spPr>
        <p:txBody>
          <a:bodyPr anchorCtr="0" anchor="ctr" bIns="91425" lIns="91425" spcFirstLastPara="1" rIns="91425" wrap="square" tIns="91425"/>
          <a:lstStyle>
            <a:lvl1pPr indent="304800" lvl="0" marL="2286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228600" lvl="1" marL="685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152400" lvl="2" marL="1143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114300" lvl="3" marL="1600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114300" lvl="4" marL="2057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and Content" type="twoObjAndObj">
  <p:cSld name="TWO_OBJECTS_AND_OBJECT">
    <p:spTree>
      <p:nvGrpSpPr>
        <p:cNvPr id="31" name="Shape 31"/>
        <p:cNvGrpSpPr/>
        <p:nvPr/>
      </p:nvGrpSpPr>
      <p:grpSpPr>
        <a:xfrm>
          <a:off x="0" y="0"/>
          <a:ext cx="0" cy="0"/>
          <a:chOff x="0" y="0"/>
          <a:chExt cx="0" cy="0"/>
        </a:xfrm>
      </p:grpSpPr>
      <p:sp>
        <p:nvSpPr>
          <p:cNvPr id="32" name="Shape 32"/>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33" name="Shape 33"/>
          <p:cNvSpPr txBox="1"/>
          <p:nvPr>
            <p:ph idx="1" type="body"/>
          </p:nvPr>
        </p:nvSpPr>
        <p:spPr>
          <a:xfrm>
            <a:off x="650160" y="2281680"/>
            <a:ext cx="571068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4" name="Shape 34"/>
          <p:cNvSpPr txBox="1"/>
          <p:nvPr>
            <p:ph idx="2" type="body"/>
          </p:nvPr>
        </p:nvSpPr>
        <p:spPr>
          <a:xfrm>
            <a:off x="650160" y="5235839"/>
            <a:ext cx="571068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5" name="Shape 35"/>
          <p:cNvSpPr txBox="1"/>
          <p:nvPr>
            <p:ph idx="3" type="body"/>
          </p:nvPr>
        </p:nvSpPr>
        <p:spPr>
          <a:xfrm>
            <a:off x="6646678" y="2281680"/>
            <a:ext cx="5710680" cy="5655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and 2 Content" type="objAndTwoObj">
  <p:cSld name="OBJECT_AND_TWO_OBJECTS">
    <p:spTree>
      <p:nvGrpSpPr>
        <p:cNvPr id="36" name="Shape 36"/>
        <p:cNvGrpSpPr/>
        <p:nvPr/>
      </p:nvGrpSpPr>
      <p:grpSpPr>
        <a:xfrm>
          <a:off x="0" y="0"/>
          <a:ext cx="0" cy="0"/>
          <a:chOff x="0" y="0"/>
          <a:chExt cx="0" cy="0"/>
        </a:xfrm>
      </p:grpSpPr>
      <p:sp>
        <p:nvSpPr>
          <p:cNvPr id="37" name="Shape 37"/>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38" name="Shape 38"/>
          <p:cNvSpPr txBox="1"/>
          <p:nvPr>
            <p:ph idx="1" type="body"/>
          </p:nvPr>
        </p:nvSpPr>
        <p:spPr>
          <a:xfrm>
            <a:off x="650160" y="2281680"/>
            <a:ext cx="5710680" cy="5655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9" name="Shape 39"/>
          <p:cNvSpPr txBox="1"/>
          <p:nvPr>
            <p:ph idx="2" type="body"/>
          </p:nvPr>
        </p:nvSpPr>
        <p:spPr>
          <a:xfrm>
            <a:off x="6646678" y="2281680"/>
            <a:ext cx="571068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0" name="Shape 40"/>
          <p:cNvSpPr txBox="1"/>
          <p:nvPr>
            <p:ph idx="3" type="body"/>
          </p:nvPr>
        </p:nvSpPr>
        <p:spPr>
          <a:xfrm>
            <a:off x="6646678" y="5235839"/>
            <a:ext cx="571068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over Content" type="twoObjOverTx">
  <p:cSld name="TWO_OBJECTS_OVER_TEXT">
    <p:spTree>
      <p:nvGrpSpPr>
        <p:cNvPr id="41" name="Shape 41"/>
        <p:cNvGrpSpPr/>
        <p:nvPr/>
      </p:nvGrpSpPr>
      <p:grpSpPr>
        <a:xfrm>
          <a:off x="0" y="0"/>
          <a:ext cx="0" cy="0"/>
          <a:chOff x="0" y="0"/>
          <a:chExt cx="0" cy="0"/>
        </a:xfrm>
      </p:grpSpPr>
      <p:sp>
        <p:nvSpPr>
          <p:cNvPr id="42" name="Shape 42"/>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43" name="Shape 43"/>
          <p:cNvSpPr txBox="1"/>
          <p:nvPr>
            <p:ph idx="1" type="body"/>
          </p:nvPr>
        </p:nvSpPr>
        <p:spPr>
          <a:xfrm>
            <a:off x="650160" y="2281680"/>
            <a:ext cx="571068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4" name="Shape 44"/>
          <p:cNvSpPr txBox="1"/>
          <p:nvPr>
            <p:ph idx="2" type="body"/>
          </p:nvPr>
        </p:nvSpPr>
        <p:spPr>
          <a:xfrm>
            <a:off x="6646678" y="2281680"/>
            <a:ext cx="571068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5" name="Shape 45"/>
          <p:cNvSpPr txBox="1"/>
          <p:nvPr>
            <p:ph idx="3" type="body"/>
          </p:nvPr>
        </p:nvSpPr>
        <p:spPr>
          <a:xfrm>
            <a:off x="650160" y="5235839"/>
            <a:ext cx="11702520" cy="269748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4.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theme" Target="../theme/theme2.xml"/><Relationship Id="rId12" Type="http://schemas.openxmlformats.org/officeDocument/2006/relationships/slideLayout" Target="../slideLayouts/slideLayout36.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Shape 6"/>
          <p:cNvSpPr/>
          <p:nvPr/>
        </p:nvSpPr>
        <p:spPr>
          <a:xfrm>
            <a:off x="0" y="0"/>
            <a:ext cx="3250440" cy="761400"/>
          </a:xfrm>
          <a:prstGeom prst="rect">
            <a:avLst/>
          </a:prstGeom>
          <a:solidFill>
            <a:srgbClr val="70CF50"/>
          </a:solidFill>
          <a:ln>
            <a:noFill/>
          </a:ln>
          <a:effectLst>
            <a:outerShdw dir="5400000" dist="12600">
              <a:srgbClr val="000000">
                <a:alpha val="4862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 name="Shape 7"/>
          <p:cNvSpPr/>
          <p:nvPr/>
        </p:nvSpPr>
        <p:spPr>
          <a:xfrm>
            <a:off x="3247917" y="0"/>
            <a:ext cx="3250440" cy="761400"/>
          </a:xfrm>
          <a:prstGeom prst="rect">
            <a:avLst/>
          </a:prstGeom>
          <a:solidFill>
            <a:srgbClr val="398FD2"/>
          </a:solidFill>
          <a:ln>
            <a:noFill/>
          </a:ln>
          <a:effectLst>
            <a:outerShdw dir="5400000" dist="12600">
              <a:srgbClr val="000000">
                <a:alpha val="4862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 name="Shape 8"/>
          <p:cNvSpPr/>
          <p:nvPr/>
        </p:nvSpPr>
        <p:spPr>
          <a:xfrm>
            <a:off x="6497639" y="0"/>
            <a:ext cx="3250440" cy="761400"/>
          </a:xfrm>
          <a:prstGeom prst="rect">
            <a:avLst/>
          </a:prstGeom>
          <a:solidFill>
            <a:srgbClr val="FDD441"/>
          </a:solidFill>
          <a:ln>
            <a:noFill/>
          </a:ln>
          <a:effectLst>
            <a:outerShdw dir="5400000" dist="12600">
              <a:srgbClr val="000000">
                <a:alpha val="4862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 name="Shape 9"/>
          <p:cNvSpPr/>
          <p:nvPr/>
        </p:nvSpPr>
        <p:spPr>
          <a:xfrm>
            <a:off x="9747360" y="0"/>
            <a:ext cx="3250440" cy="761400"/>
          </a:xfrm>
          <a:prstGeom prst="rect">
            <a:avLst/>
          </a:prstGeom>
          <a:solidFill>
            <a:srgbClr val="F35E3D"/>
          </a:solidFill>
          <a:ln>
            <a:noFill/>
          </a:ln>
          <a:effectLst>
            <a:outerShdw dir="5400000" dist="12600">
              <a:srgbClr val="000000">
                <a:alpha val="4862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 name="Shape 10"/>
          <p:cNvSpPr/>
          <p:nvPr/>
        </p:nvSpPr>
        <p:spPr>
          <a:xfrm>
            <a:off x="0" y="8991720"/>
            <a:ext cx="3248999" cy="761038"/>
          </a:xfrm>
          <a:prstGeom prst="rect">
            <a:avLst/>
          </a:prstGeom>
          <a:solidFill>
            <a:srgbClr val="70CF50"/>
          </a:solidFill>
          <a:ln>
            <a:noFill/>
          </a:ln>
          <a:effectLst>
            <a:outerShdw dir="5400000" dist="12600">
              <a:srgbClr val="000000">
                <a:alpha val="4862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 name="Shape 11"/>
          <p:cNvSpPr/>
          <p:nvPr/>
        </p:nvSpPr>
        <p:spPr>
          <a:xfrm>
            <a:off x="3247917" y="8991720"/>
            <a:ext cx="3250440" cy="761038"/>
          </a:xfrm>
          <a:prstGeom prst="rect">
            <a:avLst/>
          </a:prstGeom>
          <a:solidFill>
            <a:srgbClr val="398FD2"/>
          </a:solidFill>
          <a:ln>
            <a:noFill/>
          </a:ln>
          <a:effectLst>
            <a:outerShdw dir="5400000" dist="12600">
              <a:srgbClr val="000000">
                <a:alpha val="4862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 name="Shape 12"/>
          <p:cNvSpPr/>
          <p:nvPr/>
        </p:nvSpPr>
        <p:spPr>
          <a:xfrm>
            <a:off x="6497639" y="8991720"/>
            <a:ext cx="3250440" cy="761038"/>
          </a:xfrm>
          <a:prstGeom prst="rect">
            <a:avLst/>
          </a:prstGeom>
          <a:solidFill>
            <a:srgbClr val="FDD441"/>
          </a:solidFill>
          <a:ln>
            <a:noFill/>
          </a:ln>
          <a:effectLst>
            <a:outerShdw dir="5400000" dist="12600">
              <a:srgbClr val="000000">
                <a:alpha val="4862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 name="Shape 13"/>
          <p:cNvSpPr/>
          <p:nvPr/>
        </p:nvSpPr>
        <p:spPr>
          <a:xfrm>
            <a:off x="9747360" y="8991720"/>
            <a:ext cx="3250440" cy="761038"/>
          </a:xfrm>
          <a:prstGeom prst="rect">
            <a:avLst/>
          </a:prstGeom>
          <a:solidFill>
            <a:srgbClr val="F35E3D"/>
          </a:solidFill>
          <a:ln>
            <a:noFill/>
          </a:ln>
          <a:effectLst>
            <a:outerShdw dir="5400000" dist="12600">
              <a:srgbClr val="000000">
                <a:alpha val="4862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4" name="Shape 14"/>
          <p:cNvSpPr txBox="1"/>
          <p:nvPr>
            <p:ph type="title"/>
          </p:nvPr>
        </p:nvSpPr>
        <p:spPr>
          <a:xfrm>
            <a:off x="650160" y="388800"/>
            <a:ext cx="11702158" cy="162755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15" name="Shape 15"/>
          <p:cNvSpPr txBox="1"/>
          <p:nvPr>
            <p:ph idx="1" type="body"/>
          </p:nvPr>
        </p:nvSpPr>
        <p:spPr>
          <a:xfrm>
            <a:off x="650160" y="2281680"/>
            <a:ext cx="11702158" cy="5655238"/>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2" name="Shape 62"/>
        <p:cNvGrpSpPr/>
        <p:nvPr/>
      </p:nvGrpSpPr>
      <p:grpSpPr>
        <a:xfrm>
          <a:off x="0" y="0"/>
          <a:ext cx="0" cy="0"/>
          <a:chOff x="0" y="0"/>
          <a:chExt cx="0" cy="0"/>
        </a:xfrm>
      </p:grpSpPr>
      <p:sp>
        <p:nvSpPr>
          <p:cNvPr id="63" name="Shape 63"/>
          <p:cNvSpPr/>
          <p:nvPr/>
        </p:nvSpPr>
        <p:spPr>
          <a:xfrm>
            <a:off x="0" y="0"/>
            <a:ext cx="3250440" cy="761400"/>
          </a:xfrm>
          <a:prstGeom prst="rect">
            <a:avLst/>
          </a:prstGeom>
          <a:solidFill>
            <a:srgbClr val="70CF50"/>
          </a:solidFill>
          <a:ln>
            <a:noFill/>
          </a:ln>
          <a:effectLst>
            <a:outerShdw dir="5400000" dist="12600">
              <a:srgbClr val="000000">
                <a:alpha val="4862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4" name="Shape 64"/>
          <p:cNvSpPr/>
          <p:nvPr/>
        </p:nvSpPr>
        <p:spPr>
          <a:xfrm>
            <a:off x="3247917" y="0"/>
            <a:ext cx="3250440" cy="761400"/>
          </a:xfrm>
          <a:prstGeom prst="rect">
            <a:avLst/>
          </a:prstGeom>
          <a:solidFill>
            <a:srgbClr val="398FD2"/>
          </a:solidFill>
          <a:ln>
            <a:noFill/>
          </a:ln>
          <a:effectLst>
            <a:outerShdw dir="5400000" dist="12600">
              <a:srgbClr val="000000">
                <a:alpha val="4862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5" name="Shape 65"/>
          <p:cNvSpPr/>
          <p:nvPr/>
        </p:nvSpPr>
        <p:spPr>
          <a:xfrm>
            <a:off x="6497639" y="0"/>
            <a:ext cx="3250440" cy="761400"/>
          </a:xfrm>
          <a:prstGeom prst="rect">
            <a:avLst/>
          </a:prstGeom>
          <a:solidFill>
            <a:srgbClr val="FDD441"/>
          </a:solidFill>
          <a:ln>
            <a:noFill/>
          </a:ln>
          <a:effectLst>
            <a:outerShdw dir="5400000" dist="12600">
              <a:srgbClr val="000000">
                <a:alpha val="4862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6" name="Shape 66"/>
          <p:cNvSpPr/>
          <p:nvPr/>
        </p:nvSpPr>
        <p:spPr>
          <a:xfrm>
            <a:off x="9747360" y="0"/>
            <a:ext cx="3250440" cy="761400"/>
          </a:xfrm>
          <a:prstGeom prst="rect">
            <a:avLst/>
          </a:prstGeom>
          <a:solidFill>
            <a:srgbClr val="F35E3D"/>
          </a:solidFill>
          <a:ln>
            <a:noFill/>
          </a:ln>
          <a:effectLst>
            <a:outerShdw dir="5400000" dist="12600">
              <a:srgbClr val="000000">
                <a:alpha val="4862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7" name="Shape 67"/>
          <p:cNvSpPr/>
          <p:nvPr/>
        </p:nvSpPr>
        <p:spPr>
          <a:xfrm>
            <a:off x="0" y="8991720"/>
            <a:ext cx="3248999" cy="761038"/>
          </a:xfrm>
          <a:prstGeom prst="rect">
            <a:avLst/>
          </a:prstGeom>
          <a:solidFill>
            <a:srgbClr val="70CF50"/>
          </a:solidFill>
          <a:ln>
            <a:noFill/>
          </a:ln>
          <a:effectLst>
            <a:outerShdw dir="5400000" dist="12600">
              <a:srgbClr val="000000">
                <a:alpha val="4862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8" name="Shape 68"/>
          <p:cNvSpPr/>
          <p:nvPr/>
        </p:nvSpPr>
        <p:spPr>
          <a:xfrm>
            <a:off x="3247917" y="8991720"/>
            <a:ext cx="3250440" cy="761038"/>
          </a:xfrm>
          <a:prstGeom prst="rect">
            <a:avLst/>
          </a:prstGeom>
          <a:solidFill>
            <a:srgbClr val="398FD2"/>
          </a:solidFill>
          <a:ln>
            <a:noFill/>
          </a:ln>
          <a:effectLst>
            <a:outerShdw dir="5400000" dist="12600">
              <a:srgbClr val="000000">
                <a:alpha val="4862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9" name="Shape 69"/>
          <p:cNvSpPr/>
          <p:nvPr/>
        </p:nvSpPr>
        <p:spPr>
          <a:xfrm>
            <a:off x="6497639" y="8991720"/>
            <a:ext cx="3250440" cy="761038"/>
          </a:xfrm>
          <a:prstGeom prst="rect">
            <a:avLst/>
          </a:prstGeom>
          <a:solidFill>
            <a:srgbClr val="FDD441"/>
          </a:solidFill>
          <a:ln>
            <a:noFill/>
          </a:ln>
          <a:effectLst>
            <a:outerShdw dir="5400000" dist="12600">
              <a:srgbClr val="000000">
                <a:alpha val="4862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0" name="Shape 70"/>
          <p:cNvSpPr/>
          <p:nvPr/>
        </p:nvSpPr>
        <p:spPr>
          <a:xfrm>
            <a:off x="9747360" y="8991720"/>
            <a:ext cx="3250440" cy="761038"/>
          </a:xfrm>
          <a:prstGeom prst="rect">
            <a:avLst/>
          </a:prstGeom>
          <a:solidFill>
            <a:srgbClr val="F35E3D"/>
          </a:solidFill>
          <a:ln>
            <a:noFill/>
          </a:ln>
          <a:effectLst>
            <a:outerShdw dir="5400000" dist="12600">
              <a:srgbClr val="000000">
                <a:alpha val="4862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1" name="Shape 71"/>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72" name="Shape 72"/>
          <p:cNvSpPr txBox="1"/>
          <p:nvPr>
            <p:ph idx="1" type="body"/>
          </p:nvPr>
        </p:nvSpPr>
        <p:spPr>
          <a:xfrm>
            <a:off x="650160" y="2281680"/>
            <a:ext cx="11702520" cy="5655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19" name="Shape 119"/>
        <p:cNvGrpSpPr/>
        <p:nvPr/>
      </p:nvGrpSpPr>
      <p:grpSpPr>
        <a:xfrm>
          <a:off x="0" y="0"/>
          <a:ext cx="0" cy="0"/>
          <a:chOff x="0" y="0"/>
          <a:chExt cx="0" cy="0"/>
        </a:xfrm>
      </p:grpSpPr>
      <p:sp>
        <p:nvSpPr>
          <p:cNvPr id="120" name="Shape 120"/>
          <p:cNvSpPr txBox="1"/>
          <p:nvPr>
            <p:ph type="title"/>
          </p:nvPr>
        </p:nvSpPr>
        <p:spPr>
          <a:xfrm>
            <a:off x="650160" y="388800"/>
            <a:ext cx="11702520" cy="1627919"/>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121" name="Shape 121"/>
          <p:cNvSpPr txBox="1"/>
          <p:nvPr>
            <p:ph idx="1" type="body"/>
          </p:nvPr>
        </p:nvSpPr>
        <p:spPr>
          <a:xfrm>
            <a:off x="650160" y="2281680"/>
            <a:ext cx="11702520" cy="5655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3.jp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8.jp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7.jp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0.jpg"/><Relationship Id="rId4" Type="http://schemas.openxmlformats.org/officeDocument/2006/relationships/image" Target="../media/image16.png"/><Relationship Id="rId5"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32.jp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hyperlink" Target="http://llk.media.mit.edu/"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3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3.jpg"/><Relationship Id="rId4" Type="http://schemas.openxmlformats.org/officeDocument/2006/relationships/image" Target="../media/image25.jpg"/><Relationship Id="rId5" Type="http://schemas.openxmlformats.org/officeDocument/2006/relationships/image" Target="../media/image2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30.jpg"/><Relationship Id="rId4" Type="http://schemas.openxmlformats.org/officeDocument/2006/relationships/image" Target="../media/image33.jpg"/><Relationship Id="rId5" Type="http://schemas.openxmlformats.org/officeDocument/2006/relationships/image" Target="../media/image4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3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3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3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35.png"/><Relationship Id="rId4" Type="http://schemas.openxmlformats.org/officeDocument/2006/relationships/image" Target="../media/image40.jpg"/></Relationships>
</file>

<file path=ppt/slides/_rels/slide33.xml.rels><?xml version="1.0" encoding="UTF-8" standalone="yes"?><Relationships xmlns="http://schemas.openxmlformats.org/package/2006/relationships"><Relationship Id="rId11" Type="http://schemas.openxmlformats.org/officeDocument/2006/relationships/image" Target="../media/image74.png"/><Relationship Id="rId10" Type="http://schemas.openxmlformats.org/officeDocument/2006/relationships/image" Target="../media/image45.jpg"/><Relationship Id="rId12" Type="http://schemas.openxmlformats.org/officeDocument/2006/relationships/image" Target="../media/image46.png"/><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44.png"/><Relationship Id="rId4" Type="http://schemas.openxmlformats.org/officeDocument/2006/relationships/image" Target="../media/image37.png"/><Relationship Id="rId9" Type="http://schemas.openxmlformats.org/officeDocument/2006/relationships/image" Target="../media/image47.png"/><Relationship Id="rId5" Type="http://schemas.openxmlformats.org/officeDocument/2006/relationships/image" Target="../media/image43.png"/><Relationship Id="rId6" Type="http://schemas.openxmlformats.org/officeDocument/2006/relationships/image" Target="../media/image48.png"/><Relationship Id="rId7" Type="http://schemas.openxmlformats.org/officeDocument/2006/relationships/image" Target="../media/image41.jpg"/><Relationship Id="rId8"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53.png"/><Relationship Id="rId4" Type="http://schemas.openxmlformats.org/officeDocument/2006/relationships/image" Target="../media/image5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53.png"/><Relationship Id="rId4" Type="http://schemas.openxmlformats.org/officeDocument/2006/relationships/image" Target="../media/image56.png"/><Relationship Id="rId5" Type="http://schemas.openxmlformats.org/officeDocument/2006/relationships/image" Target="../media/image5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53.png"/><Relationship Id="rId4" Type="http://schemas.openxmlformats.org/officeDocument/2006/relationships/image" Target="../media/image5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53.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53.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53.png"/><Relationship Id="rId4" Type="http://schemas.openxmlformats.org/officeDocument/2006/relationships/image" Target="../media/image59.jpg"/></Relationships>
</file>

<file path=ppt/slides/_rels/slide42.xml.rels><?xml version="1.0" encoding="UTF-8" standalone="yes"?><Relationships xmlns="http://schemas.openxmlformats.org/package/2006/relationships"><Relationship Id="rId11" Type="http://schemas.openxmlformats.org/officeDocument/2006/relationships/image" Target="../media/image70.png"/><Relationship Id="rId10" Type="http://schemas.openxmlformats.org/officeDocument/2006/relationships/image" Target="../media/image61.png"/><Relationship Id="rId12" Type="http://schemas.openxmlformats.org/officeDocument/2006/relationships/image" Target="../media/image66.jpg"/><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62.png"/><Relationship Id="rId4" Type="http://schemas.openxmlformats.org/officeDocument/2006/relationships/image" Target="../media/image60.png"/><Relationship Id="rId9" Type="http://schemas.openxmlformats.org/officeDocument/2006/relationships/image" Target="../media/image72.jpg"/><Relationship Id="rId5" Type="http://schemas.openxmlformats.org/officeDocument/2006/relationships/image" Target="../media/image58.png"/><Relationship Id="rId6" Type="http://schemas.openxmlformats.org/officeDocument/2006/relationships/image" Target="../media/image63.png"/><Relationship Id="rId7" Type="http://schemas.openxmlformats.org/officeDocument/2006/relationships/image" Target="../media/image65.jpg"/><Relationship Id="rId8" Type="http://schemas.openxmlformats.org/officeDocument/2006/relationships/image" Target="../media/image6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6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69.png"/><Relationship Id="rId4" Type="http://schemas.openxmlformats.org/officeDocument/2006/relationships/image" Target="../media/image7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6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83.jpg"/><Relationship Id="rId4" Type="http://schemas.openxmlformats.org/officeDocument/2006/relationships/image" Target="../media/image8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93.png"/><Relationship Id="rId4" Type="http://schemas.openxmlformats.org/officeDocument/2006/relationships/image" Target="../media/image83.jpg"/><Relationship Id="rId5" Type="http://schemas.openxmlformats.org/officeDocument/2006/relationships/image" Target="../media/image73.jpg"/><Relationship Id="rId6" Type="http://schemas.openxmlformats.org/officeDocument/2006/relationships/image" Target="../media/image79.png"/><Relationship Id="rId7" Type="http://schemas.openxmlformats.org/officeDocument/2006/relationships/image" Target="../media/image71.png"/><Relationship Id="rId8" Type="http://schemas.openxmlformats.org/officeDocument/2006/relationships/image" Target="../media/image7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7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81.png"/><Relationship Id="rId4" Type="http://schemas.openxmlformats.org/officeDocument/2006/relationships/image" Target="../media/image92.png"/><Relationship Id="rId5" Type="http://schemas.openxmlformats.org/officeDocument/2006/relationships/image" Target="../media/image76.gif"/><Relationship Id="rId6" Type="http://schemas.openxmlformats.org/officeDocument/2006/relationships/image" Target="../media/image8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9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1.xml"/><Relationship Id="rId3" Type="http://schemas.openxmlformats.org/officeDocument/2006/relationships/image" Target="../media/image85.jpg"/><Relationship Id="rId4" Type="http://schemas.openxmlformats.org/officeDocument/2006/relationships/image" Target="../media/image89.png"/><Relationship Id="rId5" Type="http://schemas.openxmlformats.org/officeDocument/2006/relationships/image" Target="../media/image87.png"/><Relationship Id="rId6" Type="http://schemas.openxmlformats.org/officeDocument/2006/relationships/image" Target="../media/image86.png"/><Relationship Id="rId7" Type="http://schemas.openxmlformats.org/officeDocument/2006/relationships/image" Target="../media/image84.jpg"/><Relationship Id="rId8" Type="http://schemas.openxmlformats.org/officeDocument/2006/relationships/image" Target="../media/image8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2.xml"/><Relationship Id="rId3" Type="http://schemas.openxmlformats.org/officeDocument/2006/relationships/image" Target="../media/image90.png"/><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Shape 173"/>
          <p:cNvSpPr/>
          <p:nvPr/>
        </p:nvSpPr>
        <p:spPr>
          <a:xfrm>
            <a:off x="779400" y="6561720"/>
            <a:ext cx="11438640" cy="1198437"/>
          </a:xfrm>
          <a:prstGeom prst="rect">
            <a:avLst/>
          </a:prstGeom>
          <a:noFill/>
          <a:ln>
            <a:noFill/>
          </a:ln>
        </p:spPr>
        <p:txBody>
          <a:bodyPr anchorCtr="0" anchor="ctr" bIns="50750" lIns="50750" spcFirstLastPara="1" rIns="50750" wrap="square" tIns="50750">
            <a:noAutofit/>
          </a:bodyPr>
          <a:lstStyle/>
          <a:p>
            <a:pPr indent="0" lvl="0" marL="0" marR="0" rtl="0" algn="ctr">
              <a:lnSpc>
                <a:spcPct val="100000"/>
              </a:lnSpc>
              <a:spcBef>
                <a:spcPts val="0"/>
              </a:spcBef>
              <a:spcAft>
                <a:spcPts val="0"/>
              </a:spcAft>
              <a:buClr>
                <a:srgbClr val="000000"/>
              </a:buClr>
              <a:buFont typeface="Arial"/>
              <a:buNone/>
            </a:pPr>
            <a:r>
              <a:rPr b="0" i="0" lang="it-IT" sz="3600" u="none" cap="none" strike="noStrike">
                <a:solidFill>
                  <a:srgbClr val="000000"/>
                </a:solidFill>
                <a:latin typeface="Arial"/>
                <a:ea typeface="Arial"/>
                <a:cs typeface="Arial"/>
                <a:sym typeface="Arial"/>
              </a:rPr>
              <a:t>The global network of free computer programming clubs</a:t>
            </a:r>
            <a:endParaRPr/>
          </a:p>
          <a:p>
            <a:pPr indent="0" lvl="0" marL="0" marR="0" rtl="0" algn="ctr">
              <a:lnSpc>
                <a:spcPct val="100000"/>
              </a:lnSpc>
              <a:spcBef>
                <a:spcPts val="0"/>
              </a:spcBef>
              <a:spcAft>
                <a:spcPts val="0"/>
              </a:spcAft>
              <a:buClr>
                <a:srgbClr val="000000"/>
              </a:buClr>
              <a:buFont typeface="Arial"/>
              <a:buNone/>
            </a:pPr>
            <a:r>
              <a:rPr b="0" i="0" lang="it-IT" sz="3600" u="none" cap="none" strike="noStrike">
                <a:solidFill>
                  <a:srgbClr val="000000"/>
                </a:solidFill>
                <a:latin typeface="Arial"/>
                <a:ea typeface="Arial"/>
                <a:cs typeface="Arial"/>
                <a:sym typeface="Arial"/>
              </a:rPr>
              <a:t>for young people.</a:t>
            </a:r>
            <a:endParaRPr/>
          </a:p>
        </p:txBody>
      </p:sp>
      <p:pic>
        <p:nvPicPr>
          <p:cNvPr id="174" name="Shape 174"/>
          <p:cNvPicPr preferRelativeResize="0"/>
          <p:nvPr/>
        </p:nvPicPr>
        <p:blipFill rotWithShape="1">
          <a:blip r:embed="rId3">
            <a:alphaModFix/>
          </a:blip>
          <a:srcRect b="0" l="0" r="0" t="0"/>
          <a:stretch/>
        </p:blipFill>
        <p:spPr>
          <a:xfrm>
            <a:off x="1330200" y="2371680"/>
            <a:ext cx="10337038" cy="2958479"/>
          </a:xfrm>
          <a:prstGeom prst="rect">
            <a:avLst/>
          </a:prstGeom>
          <a:noFill/>
          <a:ln>
            <a:noFill/>
          </a:ln>
        </p:spPr>
      </p:pic>
      <p:cxnSp>
        <p:nvCxnSpPr>
          <p:cNvPr id="175" name="Shape 175"/>
          <p:cNvCxnSpPr/>
          <p:nvPr/>
        </p:nvCxnSpPr>
        <p:spPr>
          <a:xfrm>
            <a:off x="520560" y="6149880"/>
            <a:ext cx="11955599" cy="0"/>
          </a:xfrm>
          <a:prstGeom prst="straightConnector1">
            <a:avLst/>
          </a:prstGeom>
          <a:noFill/>
          <a:ln cap="flat" cmpd="sng" w="63350">
            <a:solidFill>
              <a:srgbClr val="F35E3D"/>
            </a:solidFill>
            <a:prstDash val="solid"/>
            <a:miter lim="8000"/>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Shape 248"/>
          <p:cNvSpPr/>
          <p:nvPr/>
        </p:nvSpPr>
        <p:spPr>
          <a:xfrm>
            <a:off x="309263" y="2185784"/>
            <a:ext cx="12455280" cy="4789172"/>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rPr b="1" i="0" lang="it-IT" sz="6000" u="none" cap="none" strike="noStrike">
                <a:solidFill>
                  <a:srgbClr val="000000"/>
                </a:solidFill>
                <a:latin typeface="Arial"/>
                <a:ea typeface="Arial"/>
                <a:cs typeface="Arial"/>
                <a:sym typeface="Arial"/>
              </a:rPr>
              <a:t>CoderDojo vision</a:t>
            </a:r>
            <a:r>
              <a:rPr b="0" i="0" lang="it-IT" sz="6000" u="none" cap="none" strike="noStrike">
                <a:solidFill>
                  <a:srgbClr val="000000"/>
                </a:solidFill>
                <a:latin typeface="Arial"/>
                <a:ea typeface="Arial"/>
                <a:cs typeface="Arial"/>
                <a:sym typeface="Arial"/>
              </a:rPr>
              <a:t> is a world where every children has the opportunity to learn how to </a:t>
            </a:r>
            <a:r>
              <a:rPr b="1" i="0" lang="it-IT" sz="6000" u="none" cap="none" strike="noStrike">
                <a:solidFill>
                  <a:srgbClr val="009933"/>
                </a:solidFill>
                <a:latin typeface="Arial"/>
                <a:ea typeface="Arial"/>
                <a:cs typeface="Arial"/>
                <a:sym typeface="Arial"/>
              </a:rPr>
              <a:t>code</a:t>
            </a:r>
            <a:r>
              <a:rPr b="0" i="0" lang="it-IT" sz="6000" u="none" cap="none" strike="noStrike">
                <a:solidFill>
                  <a:srgbClr val="009933"/>
                </a:solidFill>
                <a:latin typeface="Arial"/>
                <a:ea typeface="Arial"/>
                <a:cs typeface="Arial"/>
                <a:sym typeface="Arial"/>
              </a:rPr>
              <a:t> </a:t>
            </a:r>
            <a:r>
              <a:rPr b="0" i="0" lang="it-IT" sz="6000" u="none" cap="none" strike="noStrike">
                <a:solidFill>
                  <a:srgbClr val="000000"/>
                </a:solidFill>
                <a:latin typeface="Arial"/>
                <a:ea typeface="Arial"/>
                <a:cs typeface="Arial"/>
                <a:sym typeface="Arial"/>
              </a:rPr>
              <a:t>and to be </a:t>
            </a:r>
            <a:r>
              <a:rPr b="1" i="0" lang="it-IT" sz="6000" u="none" cap="none" strike="noStrike">
                <a:solidFill>
                  <a:srgbClr val="0066FF"/>
                </a:solidFill>
                <a:latin typeface="Arial"/>
                <a:ea typeface="Arial"/>
                <a:cs typeface="Arial"/>
                <a:sym typeface="Arial"/>
              </a:rPr>
              <a:t>creative</a:t>
            </a:r>
            <a:r>
              <a:rPr b="0" i="0" lang="it-IT" sz="6000" u="none" cap="none" strike="noStrike">
                <a:solidFill>
                  <a:srgbClr val="0066FF"/>
                </a:solidFill>
                <a:latin typeface="Arial"/>
                <a:ea typeface="Arial"/>
                <a:cs typeface="Arial"/>
                <a:sym typeface="Arial"/>
              </a:rPr>
              <a:t> </a:t>
            </a:r>
            <a:r>
              <a:rPr b="0" i="0" lang="it-IT" sz="6000" u="none" cap="none" strike="noStrike">
                <a:solidFill>
                  <a:srgbClr val="000000"/>
                </a:solidFill>
                <a:latin typeface="Arial"/>
                <a:ea typeface="Arial"/>
                <a:cs typeface="Arial"/>
                <a:sym typeface="Arial"/>
              </a:rPr>
              <a:t>in a</a:t>
            </a:r>
            <a:r>
              <a:rPr b="0" i="0" lang="it-IT" sz="6000" u="none" cap="none" strike="noStrike">
                <a:solidFill>
                  <a:srgbClr val="0066FF"/>
                </a:solidFill>
                <a:latin typeface="Arial"/>
                <a:ea typeface="Arial"/>
                <a:cs typeface="Arial"/>
                <a:sym typeface="Arial"/>
              </a:rPr>
              <a:t> </a:t>
            </a:r>
            <a:r>
              <a:rPr b="1" i="0" lang="it-IT" sz="6000" u="none" cap="none" strike="noStrike">
                <a:solidFill>
                  <a:srgbClr val="FFCC00"/>
                </a:solidFill>
                <a:latin typeface="Arial"/>
                <a:ea typeface="Arial"/>
                <a:cs typeface="Arial"/>
                <a:sym typeface="Arial"/>
              </a:rPr>
              <a:t>fun</a:t>
            </a:r>
            <a:r>
              <a:rPr b="0" i="0" lang="it-IT" sz="6000" u="none" cap="none" strike="noStrike">
                <a:solidFill>
                  <a:srgbClr val="FFCC00"/>
                </a:solidFill>
                <a:latin typeface="Arial"/>
                <a:ea typeface="Arial"/>
                <a:cs typeface="Arial"/>
                <a:sym typeface="Arial"/>
              </a:rPr>
              <a:t>, </a:t>
            </a:r>
            <a:r>
              <a:rPr b="1" i="0" lang="it-IT" sz="6000" u="none" cap="none" strike="noStrike">
                <a:solidFill>
                  <a:srgbClr val="FF3300"/>
                </a:solidFill>
                <a:latin typeface="Arial"/>
                <a:ea typeface="Arial"/>
                <a:cs typeface="Arial"/>
                <a:sym typeface="Arial"/>
              </a:rPr>
              <a:t>safe</a:t>
            </a:r>
            <a:r>
              <a:rPr b="0" i="0" lang="it-IT" sz="6000" u="none" cap="none" strike="noStrike">
                <a:solidFill>
                  <a:srgbClr val="009933"/>
                </a:solidFill>
                <a:latin typeface="Arial"/>
                <a:ea typeface="Arial"/>
                <a:cs typeface="Arial"/>
                <a:sym typeface="Arial"/>
              </a:rPr>
              <a:t> </a:t>
            </a:r>
            <a:r>
              <a:rPr b="0" i="0" lang="it-IT" sz="6000" u="none" cap="none" strike="noStrike">
                <a:solidFill>
                  <a:srgbClr val="000000"/>
                </a:solidFill>
                <a:latin typeface="Arial"/>
                <a:ea typeface="Arial"/>
                <a:cs typeface="Arial"/>
                <a:sym typeface="Arial"/>
              </a:rPr>
              <a:t>and</a:t>
            </a:r>
            <a:r>
              <a:rPr b="0" i="0" lang="it-IT" sz="6000" u="none" cap="none" strike="noStrike">
                <a:solidFill>
                  <a:srgbClr val="009933"/>
                </a:solidFill>
                <a:latin typeface="Arial"/>
                <a:ea typeface="Arial"/>
                <a:cs typeface="Arial"/>
                <a:sym typeface="Arial"/>
              </a:rPr>
              <a:t> </a:t>
            </a:r>
            <a:r>
              <a:rPr b="1" i="0" lang="it-IT" sz="6000" u="none" cap="none" strike="noStrike">
                <a:solidFill>
                  <a:srgbClr val="FF3300"/>
                </a:solidFill>
                <a:latin typeface="Arial"/>
                <a:ea typeface="Arial"/>
                <a:cs typeface="Arial"/>
                <a:sym typeface="Arial"/>
              </a:rPr>
              <a:t>social</a:t>
            </a:r>
            <a:r>
              <a:rPr b="0" i="0" lang="it-IT" sz="6000" u="none" cap="none" strike="noStrike">
                <a:solidFill>
                  <a:srgbClr val="FF3300"/>
                </a:solidFill>
                <a:latin typeface="Arial"/>
                <a:ea typeface="Arial"/>
                <a:cs typeface="Arial"/>
                <a:sym typeface="Arial"/>
              </a:rPr>
              <a:t> </a:t>
            </a:r>
            <a:r>
              <a:rPr b="0" i="0" lang="it-IT" sz="6000" u="none" cap="none" strike="noStrike">
                <a:solidFill>
                  <a:srgbClr val="000000"/>
                </a:solidFill>
                <a:latin typeface="Arial"/>
                <a:ea typeface="Arial"/>
                <a:cs typeface="Arial"/>
                <a:sym typeface="Arial"/>
              </a:rPr>
              <a:t>environment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Shape 253"/>
          <p:cNvSpPr/>
          <p:nvPr/>
        </p:nvSpPr>
        <p:spPr>
          <a:xfrm>
            <a:off x="138240" y="784079"/>
            <a:ext cx="12719881" cy="1604519"/>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rPr b="0" i="0" lang="it-IT" sz="4400" u="none" cap="none" strike="noStrike">
                <a:solidFill>
                  <a:srgbClr val="000000"/>
                </a:solidFill>
                <a:latin typeface="Arial"/>
                <a:ea typeface="Arial"/>
                <a:cs typeface="Arial"/>
                <a:sym typeface="Arial"/>
              </a:rPr>
              <a:t>Leading experts in child led learning </a:t>
            </a:r>
            <a:endParaRPr/>
          </a:p>
          <a:p>
            <a:pPr indent="0" lvl="0" marL="0" marR="0" rtl="0" algn="ctr">
              <a:lnSpc>
                <a:spcPct val="100000"/>
              </a:lnSpc>
              <a:spcBef>
                <a:spcPts val="0"/>
              </a:spcBef>
              <a:spcAft>
                <a:spcPts val="0"/>
              </a:spcAft>
              <a:buClr>
                <a:srgbClr val="000000"/>
              </a:buClr>
              <a:buFont typeface="Arial"/>
              <a:buNone/>
            </a:pPr>
            <a:r>
              <a:rPr b="0" i="0" lang="it-IT" sz="4400" u="none" cap="none" strike="noStrike">
                <a:solidFill>
                  <a:srgbClr val="000000"/>
                </a:solidFill>
                <a:latin typeface="Arial"/>
                <a:ea typeface="Arial"/>
                <a:cs typeface="Arial"/>
                <a:sym typeface="Arial"/>
              </a:rPr>
              <a:t>...also called visionaries</a:t>
            </a:r>
            <a:endParaRPr/>
          </a:p>
        </p:txBody>
      </p:sp>
      <p:pic>
        <p:nvPicPr>
          <p:cNvPr id="254" name="Shape 254"/>
          <p:cNvPicPr preferRelativeResize="0"/>
          <p:nvPr/>
        </p:nvPicPr>
        <p:blipFill rotWithShape="1">
          <a:blip r:embed="rId3">
            <a:alphaModFix/>
          </a:blip>
          <a:srcRect b="0" l="0" r="0" t="0"/>
          <a:stretch/>
        </p:blipFill>
        <p:spPr>
          <a:xfrm>
            <a:off x="1085400" y="2480400"/>
            <a:ext cx="10793879" cy="5078880"/>
          </a:xfrm>
          <a:prstGeom prst="rect">
            <a:avLst/>
          </a:prstGeom>
          <a:noFill/>
          <a:ln>
            <a:noFill/>
          </a:ln>
        </p:spPr>
      </p:pic>
      <p:sp>
        <p:nvSpPr>
          <p:cNvPr id="255" name="Shape 255"/>
          <p:cNvSpPr/>
          <p:nvPr/>
        </p:nvSpPr>
        <p:spPr>
          <a:xfrm>
            <a:off x="138240" y="7012078"/>
            <a:ext cx="12719881" cy="1604519"/>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rPr b="1" i="0" lang="it-IT" sz="4400" u="none" cap="none" strike="noStrike">
                <a:solidFill>
                  <a:srgbClr val="000000"/>
                </a:solidFill>
                <a:latin typeface="Arial"/>
                <a:ea typeface="Arial"/>
                <a:cs typeface="Arial"/>
                <a:sym typeface="Arial"/>
              </a:rPr>
              <a:t>Seymour Papert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pic>
        <p:nvPicPr>
          <p:cNvPr id="260" name="Shape 260"/>
          <p:cNvPicPr preferRelativeResize="0"/>
          <p:nvPr/>
        </p:nvPicPr>
        <p:blipFill rotWithShape="1">
          <a:blip r:embed="rId3">
            <a:alphaModFix/>
          </a:blip>
          <a:srcRect b="0" l="0" r="0" t="0"/>
          <a:stretch/>
        </p:blipFill>
        <p:spPr>
          <a:xfrm>
            <a:off x="2266049" y="1331841"/>
            <a:ext cx="8587481" cy="7185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pic>
        <p:nvPicPr>
          <p:cNvPr id="265" name="Shape 265"/>
          <p:cNvPicPr preferRelativeResize="0"/>
          <p:nvPr/>
        </p:nvPicPr>
        <p:blipFill rotWithShape="1">
          <a:blip r:embed="rId3">
            <a:alphaModFix/>
          </a:blip>
          <a:srcRect b="0" l="0" r="0" t="0"/>
          <a:stretch/>
        </p:blipFill>
        <p:spPr>
          <a:xfrm>
            <a:off x="864000" y="1224000"/>
            <a:ext cx="4424760" cy="7055279"/>
          </a:xfrm>
          <a:prstGeom prst="rect">
            <a:avLst/>
          </a:prstGeom>
          <a:noFill/>
          <a:ln>
            <a:noFill/>
          </a:ln>
        </p:spPr>
      </p:pic>
      <p:sp>
        <p:nvSpPr>
          <p:cNvPr id="266" name="Shape 266"/>
          <p:cNvSpPr/>
          <p:nvPr/>
        </p:nvSpPr>
        <p:spPr>
          <a:xfrm>
            <a:off x="5616000" y="4752000"/>
            <a:ext cx="935280" cy="863278"/>
          </a:xfrm>
          <a:custGeom>
            <a:pathLst>
              <a:path extrusionOk="0" h="120000" w="120000">
                <a:moveTo>
                  <a:pt x="0" y="29975"/>
                </a:moveTo>
                <a:lnTo>
                  <a:pt x="89930" y="29975"/>
                </a:lnTo>
                <a:lnTo>
                  <a:pt x="89930" y="0"/>
                </a:lnTo>
                <a:lnTo>
                  <a:pt x="119953" y="59950"/>
                </a:lnTo>
                <a:lnTo>
                  <a:pt x="89930" y="119950"/>
                </a:lnTo>
                <a:lnTo>
                  <a:pt x="89930" y="89925"/>
                </a:lnTo>
                <a:lnTo>
                  <a:pt x="0" y="89925"/>
                </a:lnTo>
                <a:lnTo>
                  <a:pt x="0" y="29975"/>
                </a:lnTo>
              </a:path>
            </a:pathLst>
          </a:custGeom>
          <a:solidFill>
            <a:srgbClr val="FFCC00"/>
          </a:solidFill>
          <a:ln cap="flat" cmpd="sng" w="9525">
            <a:solidFill>
              <a:srgbClr val="FFCC00"/>
            </a:solidFill>
            <a:prstDash val="solid"/>
            <a:round/>
            <a:headEnd len="sm" w="sm" type="none"/>
            <a:tailEnd len="sm" w="sm" type="none"/>
          </a:ln>
        </p:spPr>
      </p:sp>
      <p:pic>
        <p:nvPicPr>
          <p:cNvPr id="267" name="Shape 267"/>
          <p:cNvPicPr preferRelativeResize="0"/>
          <p:nvPr/>
        </p:nvPicPr>
        <p:blipFill rotWithShape="1">
          <a:blip r:embed="rId4">
            <a:alphaModFix/>
          </a:blip>
          <a:srcRect b="0" l="23208" r="18927" t="0"/>
          <a:stretch/>
        </p:blipFill>
        <p:spPr>
          <a:xfrm>
            <a:off x="6845400" y="1296000"/>
            <a:ext cx="5765400" cy="71215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500"/>
                                        <p:tgtEl>
                                          <p:spTgt spid="266"/>
                                        </p:tgtEl>
                                      </p:cBhvr>
                                    </p:animEffect>
                                  </p:childTnLst>
                                </p:cTn>
                              </p:par>
                              <p:par>
                                <p:cTn fill="hold" nodeType="with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500"/>
                                        <p:tgtEl>
                                          <p:spTgt spid="2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Shape 272"/>
          <p:cNvSpPr/>
          <p:nvPr/>
        </p:nvSpPr>
        <p:spPr>
          <a:xfrm>
            <a:off x="138240" y="784079"/>
            <a:ext cx="12719881" cy="1604519"/>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rPr b="0" i="0" lang="it-IT" sz="4400" u="none" cap="none" strike="noStrike">
                <a:solidFill>
                  <a:srgbClr val="000000"/>
                </a:solidFill>
                <a:latin typeface="Arial"/>
                <a:ea typeface="Arial"/>
                <a:cs typeface="Arial"/>
                <a:sym typeface="Arial"/>
              </a:rPr>
              <a:t>Leading experts in child led learning </a:t>
            </a:r>
            <a:endParaRPr/>
          </a:p>
          <a:p>
            <a:pPr indent="0" lvl="0" marL="0" marR="0" rtl="0" algn="ctr">
              <a:lnSpc>
                <a:spcPct val="100000"/>
              </a:lnSpc>
              <a:spcBef>
                <a:spcPts val="0"/>
              </a:spcBef>
              <a:spcAft>
                <a:spcPts val="0"/>
              </a:spcAft>
              <a:buClr>
                <a:srgbClr val="000000"/>
              </a:buClr>
              <a:buFont typeface="Arial"/>
              <a:buNone/>
            </a:pPr>
            <a:r>
              <a:rPr b="0" i="0" lang="it-IT" sz="4400" u="none" cap="none" strike="noStrike">
                <a:solidFill>
                  <a:srgbClr val="000000"/>
                </a:solidFill>
                <a:latin typeface="Arial"/>
                <a:ea typeface="Arial"/>
                <a:cs typeface="Arial"/>
                <a:sym typeface="Arial"/>
              </a:rPr>
              <a:t>...also called visionaries</a:t>
            </a:r>
            <a:endParaRPr/>
          </a:p>
        </p:txBody>
      </p:sp>
      <p:sp>
        <p:nvSpPr>
          <p:cNvPr id="273" name="Shape 273"/>
          <p:cNvSpPr/>
          <p:nvPr/>
        </p:nvSpPr>
        <p:spPr>
          <a:xfrm>
            <a:off x="138240" y="7012078"/>
            <a:ext cx="12719881" cy="1604519"/>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rPr b="1" i="0" lang="it-IT" sz="4400" u="none" cap="none" strike="noStrike">
                <a:solidFill>
                  <a:srgbClr val="000000"/>
                </a:solidFill>
                <a:latin typeface="Arial"/>
                <a:ea typeface="Arial"/>
                <a:cs typeface="Arial"/>
                <a:sym typeface="Arial"/>
              </a:rPr>
              <a:t>Sugata Mitra</a:t>
            </a:r>
            <a:endParaRPr/>
          </a:p>
        </p:txBody>
      </p:sp>
      <p:pic>
        <p:nvPicPr>
          <p:cNvPr id="274" name="Shape 274"/>
          <p:cNvPicPr preferRelativeResize="0"/>
          <p:nvPr/>
        </p:nvPicPr>
        <p:blipFill rotWithShape="1">
          <a:blip r:embed="rId3">
            <a:alphaModFix/>
          </a:blip>
          <a:srcRect b="0" l="0" r="0" t="0"/>
          <a:stretch/>
        </p:blipFill>
        <p:spPr>
          <a:xfrm>
            <a:off x="1225800" y="2411280"/>
            <a:ext cx="10653480" cy="5580000"/>
          </a:xfrm>
          <a:prstGeom prst="rect">
            <a:avLst/>
          </a:prstGeom>
          <a:noFill/>
          <a:ln>
            <a:noFill/>
          </a:ln>
        </p:spPr>
      </p:pic>
      <p:pic>
        <p:nvPicPr>
          <p:cNvPr id="275" name="Shape 275"/>
          <p:cNvPicPr preferRelativeResize="0"/>
          <p:nvPr/>
        </p:nvPicPr>
        <p:blipFill rotWithShape="1">
          <a:blip r:embed="rId4">
            <a:alphaModFix/>
          </a:blip>
          <a:srcRect b="0" l="0" r="0" t="0"/>
          <a:stretch/>
        </p:blipFill>
        <p:spPr>
          <a:xfrm>
            <a:off x="10169278" y="6281280"/>
            <a:ext cx="2141999" cy="21419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pic>
        <p:nvPicPr>
          <p:cNvPr id="280" name="Shape 280"/>
          <p:cNvPicPr preferRelativeResize="0"/>
          <p:nvPr/>
        </p:nvPicPr>
        <p:blipFill rotWithShape="1">
          <a:blip r:embed="rId3">
            <a:alphaModFix/>
          </a:blip>
          <a:srcRect b="0" l="0" r="0" t="0"/>
          <a:stretch/>
        </p:blipFill>
        <p:spPr>
          <a:xfrm>
            <a:off x="1703158" y="2016000"/>
            <a:ext cx="9600120" cy="6399719"/>
          </a:xfrm>
          <a:prstGeom prst="rect">
            <a:avLst/>
          </a:prstGeom>
          <a:noFill/>
          <a:ln>
            <a:noFill/>
          </a:ln>
        </p:spPr>
      </p:pic>
      <p:sp>
        <p:nvSpPr>
          <p:cNvPr id="281" name="Shape 281"/>
          <p:cNvSpPr/>
          <p:nvPr/>
        </p:nvSpPr>
        <p:spPr>
          <a:xfrm>
            <a:off x="66240" y="172080"/>
            <a:ext cx="12719881" cy="1604519"/>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rPr b="1" i="0" lang="it-IT" sz="4400" u="none" cap="none" strike="noStrike">
                <a:solidFill>
                  <a:srgbClr val="000000"/>
                </a:solidFill>
                <a:latin typeface="Arial"/>
                <a:ea typeface="Arial"/>
                <a:cs typeface="Arial"/>
                <a:sym typeface="Arial"/>
              </a:rPr>
              <a:t>Hole in the wall</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Shape 286"/>
          <p:cNvSpPr/>
          <p:nvPr/>
        </p:nvSpPr>
        <p:spPr>
          <a:xfrm>
            <a:off x="66240" y="172080"/>
            <a:ext cx="12719881" cy="160451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id="287" name="Shape 287"/>
          <p:cNvPicPr preferRelativeResize="0"/>
          <p:nvPr/>
        </p:nvPicPr>
        <p:blipFill rotWithShape="1">
          <a:blip r:embed="rId3">
            <a:alphaModFix/>
          </a:blip>
          <a:srcRect b="0" l="0" r="0" t="0"/>
          <a:stretch/>
        </p:blipFill>
        <p:spPr>
          <a:xfrm>
            <a:off x="554760" y="864000"/>
            <a:ext cx="11972519" cy="79811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pic>
        <p:nvPicPr>
          <p:cNvPr descr="sugata mitra turin" id="292" name="Shape 292"/>
          <p:cNvPicPr preferRelativeResize="0"/>
          <p:nvPr/>
        </p:nvPicPr>
        <p:blipFill rotWithShape="1">
          <a:blip r:embed="rId3">
            <a:alphaModFix/>
          </a:blip>
          <a:srcRect b="0" l="0" r="0" t="26063"/>
          <a:stretch/>
        </p:blipFill>
        <p:spPr>
          <a:xfrm>
            <a:off x="2479956" y="4134164"/>
            <a:ext cx="7363326" cy="4082940"/>
          </a:xfrm>
          <a:prstGeom prst="rect">
            <a:avLst/>
          </a:prstGeom>
          <a:noFill/>
          <a:ln>
            <a:noFill/>
          </a:ln>
        </p:spPr>
      </p:pic>
      <p:sp>
        <p:nvSpPr>
          <p:cNvPr id="293" name="Shape 293"/>
          <p:cNvSpPr/>
          <p:nvPr/>
        </p:nvSpPr>
        <p:spPr>
          <a:xfrm>
            <a:off x="-198319" y="7414845"/>
            <a:ext cx="12719881" cy="1604519"/>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rPr b="1" i="0" lang="it-IT" sz="4400" u="none" cap="none" strike="noStrike">
                <a:solidFill>
                  <a:srgbClr val="000000"/>
                </a:solidFill>
                <a:latin typeface="Arial"/>
                <a:ea typeface="Arial"/>
                <a:cs typeface="Arial"/>
                <a:sym typeface="Arial"/>
              </a:rPr>
              <a:t>Sugata Mitra a Torino</a:t>
            </a:r>
            <a:endParaRPr/>
          </a:p>
        </p:txBody>
      </p:sp>
      <p:pic>
        <p:nvPicPr>
          <p:cNvPr descr="School in the Cloud" id="294" name="Shape 294"/>
          <p:cNvPicPr preferRelativeResize="0"/>
          <p:nvPr/>
        </p:nvPicPr>
        <p:blipFill rotWithShape="1">
          <a:blip r:embed="rId4">
            <a:alphaModFix/>
          </a:blip>
          <a:srcRect b="0" l="0" r="0" t="0"/>
          <a:stretch/>
        </p:blipFill>
        <p:spPr>
          <a:xfrm>
            <a:off x="617" y="783500"/>
            <a:ext cx="4371011" cy="1376057"/>
          </a:xfrm>
          <a:prstGeom prst="rect">
            <a:avLst/>
          </a:prstGeom>
          <a:noFill/>
          <a:ln>
            <a:noFill/>
          </a:ln>
        </p:spPr>
      </p:pic>
      <p:sp>
        <p:nvSpPr>
          <p:cNvPr id="295" name="Shape 295"/>
          <p:cNvSpPr/>
          <p:nvPr/>
        </p:nvSpPr>
        <p:spPr>
          <a:xfrm rot="-15000">
            <a:off x="4809208" y="2007951"/>
            <a:ext cx="10832229" cy="2058834"/>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481B"/>
              </a:buClr>
              <a:buFont typeface="Verdana"/>
              <a:buNone/>
            </a:pPr>
            <a:r>
              <a:rPr b="1" i="0" lang="it-IT" sz="5000" u="none" cap="none" strike="noStrike">
                <a:solidFill>
                  <a:srgbClr val="FF481B"/>
                </a:solidFill>
                <a:latin typeface="Verdana"/>
                <a:ea typeface="Verdana"/>
                <a:cs typeface="Verdana"/>
                <a:sym typeface="Verdana"/>
              </a:rPr>
              <a:t>SOLE:</a:t>
            </a:r>
            <a:endParaRPr/>
          </a:p>
          <a:p>
            <a:pPr indent="0" lvl="0" marL="0" marR="0" rtl="0" algn="l">
              <a:lnSpc>
                <a:spcPct val="100000"/>
              </a:lnSpc>
              <a:spcBef>
                <a:spcPts val="0"/>
              </a:spcBef>
              <a:spcAft>
                <a:spcPts val="0"/>
              </a:spcAft>
              <a:buClr>
                <a:srgbClr val="FF481B"/>
              </a:buClr>
              <a:buFont typeface="Verdana"/>
              <a:buNone/>
            </a:pPr>
            <a:r>
              <a:rPr b="1" i="0" lang="it-IT" sz="5000" u="none" cap="none" strike="noStrike">
                <a:solidFill>
                  <a:srgbClr val="FF481B"/>
                </a:solidFill>
                <a:latin typeface="Verdana"/>
                <a:ea typeface="Verdana"/>
                <a:cs typeface="Verdana"/>
                <a:sym typeface="Verdana"/>
              </a:rPr>
              <a:t>   Grande domanda</a:t>
            </a:r>
            <a:endParaRPr/>
          </a:p>
          <a:p>
            <a:pPr indent="0" lvl="2" marL="914400" marR="0" rtl="0" algn="l">
              <a:lnSpc>
                <a:spcPct val="100000"/>
              </a:lnSpc>
              <a:spcBef>
                <a:spcPts val="0"/>
              </a:spcBef>
              <a:spcAft>
                <a:spcPts val="0"/>
              </a:spcAft>
              <a:buClr>
                <a:srgbClr val="FF481B"/>
              </a:buClr>
              <a:buFont typeface="Verdana"/>
              <a:buNone/>
            </a:pPr>
            <a:r>
              <a:rPr b="1" i="0" lang="it-IT" sz="5000" u="none" cap="none" strike="noStrike">
                <a:solidFill>
                  <a:srgbClr val="FF481B"/>
                </a:solidFill>
                <a:latin typeface="Verdana"/>
                <a:ea typeface="Verdana"/>
                <a:cs typeface="Verdana"/>
                <a:sym typeface="Verdana"/>
              </a:rPr>
              <a:t>   Ricerca, </a:t>
            </a:r>
            <a:endParaRPr/>
          </a:p>
          <a:p>
            <a:pPr indent="0" lvl="0" marL="0" marR="0" rtl="0" algn="l">
              <a:lnSpc>
                <a:spcPct val="100000"/>
              </a:lnSpc>
              <a:spcBef>
                <a:spcPts val="0"/>
              </a:spcBef>
              <a:spcAft>
                <a:spcPts val="0"/>
              </a:spcAft>
              <a:buClr>
                <a:srgbClr val="FF481B"/>
              </a:buClr>
              <a:buFont typeface="Verdana"/>
              <a:buNone/>
            </a:pPr>
            <a:r>
              <a:rPr b="1" i="0" lang="it-IT" sz="5000" u="none" cap="none" strike="noStrike">
                <a:solidFill>
                  <a:srgbClr val="FF481B"/>
                </a:solidFill>
                <a:latin typeface="Verdana"/>
                <a:ea typeface="Verdana"/>
                <a:cs typeface="Verdana"/>
                <a:sym typeface="Verdana"/>
              </a:rPr>
              <a:t>   Discussione finale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Shape 300"/>
          <p:cNvSpPr/>
          <p:nvPr/>
        </p:nvSpPr>
        <p:spPr>
          <a:xfrm>
            <a:off x="138240" y="784079"/>
            <a:ext cx="12719881" cy="1604519"/>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rPr b="0" i="0" lang="it-IT" sz="4400" u="none" cap="none" strike="noStrike">
                <a:solidFill>
                  <a:srgbClr val="000000"/>
                </a:solidFill>
                <a:latin typeface="Arial"/>
                <a:ea typeface="Arial"/>
                <a:cs typeface="Arial"/>
                <a:sym typeface="Arial"/>
              </a:rPr>
              <a:t>Leading experts in child led learning </a:t>
            </a:r>
            <a:endParaRPr/>
          </a:p>
          <a:p>
            <a:pPr indent="0" lvl="0" marL="0" marR="0" rtl="0" algn="ctr">
              <a:lnSpc>
                <a:spcPct val="100000"/>
              </a:lnSpc>
              <a:spcBef>
                <a:spcPts val="0"/>
              </a:spcBef>
              <a:spcAft>
                <a:spcPts val="0"/>
              </a:spcAft>
              <a:buClr>
                <a:srgbClr val="000000"/>
              </a:buClr>
              <a:buFont typeface="Arial"/>
              <a:buNone/>
            </a:pPr>
            <a:r>
              <a:rPr b="0" i="0" lang="it-IT" sz="4400" u="none" cap="none" strike="noStrike">
                <a:solidFill>
                  <a:srgbClr val="000000"/>
                </a:solidFill>
                <a:latin typeface="Arial"/>
                <a:ea typeface="Arial"/>
                <a:cs typeface="Arial"/>
                <a:sym typeface="Arial"/>
              </a:rPr>
              <a:t>...also called visionaries</a:t>
            </a:r>
            <a:endParaRPr/>
          </a:p>
        </p:txBody>
      </p:sp>
      <p:sp>
        <p:nvSpPr>
          <p:cNvPr id="301" name="Shape 301"/>
          <p:cNvSpPr/>
          <p:nvPr/>
        </p:nvSpPr>
        <p:spPr>
          <a:xfrm>
            <a:off x="138240" y="7012078"/>
            <a:ext cx="12719881" cy="1604519"/>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rPr b="1" i="0" lang="it-IT" sz="4400" u="none" cap="none" strike="noStrike">
                <a:solidFill>
                  <a:srgbClr val="000000"/>
                </a:solidFill>
                <a:latin typeface="Arial"/>
                <a:ea typeface="Arial"/>
                <a:cs typeface="Arial"/>
                <a:sym typeface="Arial"/>
              </a:rPr>
              <a:t>Sir Ken Robinson</a:t>
            </a:r>
            <a:endParaRPr/>
          </a:p>
        </p:txBody>
      </p:sp>
      <p:pic>
        <p:nvPicPr>
          <p:cNvPr id="302" name="Shape 302"/>
          <p:cNvPicPr preferRelativeResize="0"/>
          <p:nvPr/>
        </p:nvPicPr>
        <p:blipFill rotWithShape="1">
          <a:blip r:embed="rId3">
            <a:alphaModFix/>
          </a:blip>
          <a:srcRect b="17787" l="0" r="0" t="0"/>
          <a:stretch/>
        </p:blipFill>
        <p:spPr>
          <a:xfrm>
            <a:off x="2322000" y="2581558"/>
            <a:ext cx="8729279" cy="5373718"/>
          </a:xfrm>
          <a:prstGeom prst="rect">
            <a:avLst/>
          </a:prstGeom>
          <a:noFill/>
          <a:ln>
            <a:noFill/>
          </a:ln>
        </p:spPr>
      </p:pic>
      <p:pic>
        <p:nvPicPr>
          <p:cNvPr id="303" name="Shape 303"/>
          <p:cNvPicPr preferRelativeResize="0"/>
          <p:nvPr/>
        </p:nvPicPr>
        <p:blipFill rotWithShape="1">
          <a:blip r:embed="rId4">
            <a:alphaModFix/>
          </a:blip>
          <a:srcRect b="0" l="0" r="0" t="0"/>
          <a:stretch/>
        </p:blipFill>
        <p:spPr>
          <a:xfrm>
            <a:off x="10008000" y="6120000"/>
            <a:ext cx="2303279" cy="230327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Shape 308"/>
          <p:cNvSpPr/>
          <p:nvPr/>
        </p:nvSpPr>
        <p:spPr>
          <a:xfrm>
            <a:off x="138240" y="784079"/>
            <a:ext cx="12719881" cy="1604519"/>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rPr b="0" i="0" lang="it-IT" sz="4400" u="none" cap="none" strike="noStrike">
                <a:solidFill>
                  <a:srgbClr val="000000"/>
                </a:solidFill>
                <a:latin typeface="Arial"/>
                <a:ea typeface="Arial"/>
                <a:cs typeface="Arial"/>
                <a:sym typeface="Arial"/>
              </a:rPr>
              <a:t>Leading experts in child led learning </a:t>
            </a:r>
            <a:endParaRPr/>
          </a:p>
          <a:p>
            <a:pPr indent="0" lvl="0" marL="0" marR="0" rtl="0" algn="ctr">
              <a:lnSpc>
                <a:spcPct val="100000"/>
              </a:lnSpc>
              <a:spcBef>
                <a:spcPts val="0"/>
              </a:spcBef>
              <a:spcAft>
                <a:spcPts val="0"/>
              </a:spcAft>
              <a:buClr>
                <a:srgbClr val="000000"/>
              </a:buClr>
              <a:buFont typeface="Arial"/>
              <a:buNone/>
            </a:pPr>
            <a:r>
              <a:rPr b="0" i="0" lang="it-IT" sz="4400" u="none" cap="none" strike="noStrike">
                <a:solidFill>
                  <a:srgbClr val="000000"/>
                </a:solidFill>
                <a:latin typeface="Arial"/>
                <a:ea typeface="Arial"/>
                <a:cs typeface="Arial"/>
                <a:sym typeface="Arial"/>
              </a:rPr>
              <a:t>...also called visionaries</a:t>
            </a:r>
            <a:endParaRPr/>
          </a:p>
        </p:txBody>
      </p:sp>
      <p:sp>
        <p:nvSpPr>
          <p:cNvPr id="309" name="Shape 309"/>
          <p:cNvSpPr/>
          <p:nvPr/>
        </p:nvSpPr>
        <p:spPr>
          <a:xfrm>
            <a:off x="138240" y="7012078"/>
            <a:ext cx="12719881" cy="1604519"/>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rPr b="1" i="0" lang="it-IT" sz="4400" u="none" cap="none" strike="noStrike">
                <a:solidFill>
                  <a:srgbClr val="000000"/>
                </a:solidFill>
                <a:latin typeface="Arial"/>
                <a:ea typeface="Arial"/>
                <a:cs typeface="Arial"/>
                <a:sym typeface="Arial"/>
              </a:rPr>
              <a:t>Salman Khan (Academy)</a:t>
            </a:r>
            <a:endParaRPr/>
          </a:p>
        </p:txBody>
      </p:sp>
      <p:pic>
        <p:nvPicPr>
          <p:cNvPr id="310" name="Shape 310"/>
          <p:cNvPicPr preferRelativeResize="0"/>
          <p:nvPr/>
        </p:nvPicPr>
        <p:blipFill rotWithShape="1">
          <a:blip r:embed="rId3">
            <a:alphaModFix/>
          </a:blip>
          <a:srcRect b="0" l="0" r="0" t="0"/>
          <a:stretch/>
        </p:blipFill>
        <p:spPr>
          <a:xfrm>
            <a:off x="3816000" y="2664000"/>
            <a:ext cx="6513839" cy="4885198"/>
          </a:xfrm>
          <a:prstGeom prst="rect">
            <a:avLst/>
          </a:prstGeom>
          <a:noFill/>
          <a:ln>
            <a:noFill/>
          </a:ln>
        </p:spPr>
      </p:pic>
      <p:pic>
        <p:nvPicPr>
          <p:cNvPr id="311" name="Shape 311"/>
          <p:cNvPicPr preferRelativeResize="0"/>
          <p:nvPr/>
        </p:nvPicPr>
        <p:blipFill rotWithShape="1">
          <a:blip r:embed="rId4">
            <a:alphaModFix/>
          </a:blip>
          <a:srcRect b="0" l="0" r="0" t="0"/>
          <a:stretch/>
        </p:blipFill>
        <p:spPr>
          <a:xfrm>
            <a:off x="10008000" y="6120000"/>
            <a:ext cx="2303279" cy="2303279"/>
          </a:xfrm>
          <a:prstGeom prst="rect">
            <a:avLst/>
          </a:prstGeom>
          <a:noFill/>
          <a:ln>
            <a:noFill/>
          </a:ln>
        </p:spPr>
      </p:pic>
      <p:pic>
        <p:nvPicPr>
          <p:cNvPr id="312" name="Shape 312"/>
          <p:cNvPicPr preferRelativeResize="0"/>
          <p:nvPr/>
        </p:nvPicPr>
        <p:blipFill rotWithShape="1">
          <a:blip r:embed="rId5">
            <a:alphaModFix/>
          </a:blip>
          <a:srcRect b="0" l="0" r="0" t="0"/>
          <a:stretch/>
        </p:blipFill>
        <p:spPr>
          <a:xfrm>
            <a:off x="270717" y="3456000"/>
            <a:ext cx="3383280" cy="338328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b="2634" l="10783" r="4582" t="2637"/>
          <a:stretch/>
        </p:blipFill>
        <p:spPr>
          <a:xfrm>
            <a:off x="0" y="2463840"/>
            <a:ext cx="6500159" cy="4825080"/>
          </a:xfrm>
          <a:prstGeom prst="rect">
            <a:avLst/>
          </a:prstGeom>
          <a:noFill/>
          <a:ln>
            <a:noFill/>
          </a:ln>
        </p:spPr>
      </p:pic>
      <p:pic>
        <p:nvPicPr>
          <p:cNvPr id="182" name="Shape 182"/>
          <p:cNvPicPr preferRelativeResize="0"/>
          <p:nvPr/>
        </p:nvPicPr>
        <p:blipFill rotWithShape="1">
          <a:blip r:embed="rId4">
            <a:alphaModFix/>
          </a:blip>
          <a:srcRect b="6355" l="15192" r="19607" t="11540"/>
          <a:stretch/>
        </p:blipFill>
        <p:spPr>
          <a:xfrm>
            <a:off x="6502319" y="2463840"/>
            <a:ext cx="6501600" cy="4825080"/>
          </a:xfrm>
          <a:prstGeom prst="rect">
            <a:avLst/>
          </a:prstGeom>
          <a:noFill/>
          <a:ln>
            <a:noFill/>
          </a:ln>
        </p:spPr>
      </p:pic>
      <p:cxnSp>
        <p:nvCxnSpPr>
          <p:cNvPr id="183" name="Shape 183"/>
          <p:cNvCxnSpPr/>
          <p:nvPr/>
        </p:nvCxnSpPr>
        <p:spPr>
          <a:xfrm>
            <a:off x="6500880" y="2463840"/>
            <a:ext cx="0" cy="4824359"/>
          </a:xfrm>
          <a:prstGeom prst="straightConnector1">
            <a:avLst/>
          </a:prstGeom>
          <a:noFill/>
          <a:ln cap="flat" cmpd="sng" w="76300">
            <a:solidFill>
              <a:srgbClr val="FFFFFF"/>
            </a:solidFill>
            <a:prstDash val="solid"/>
            <a:miter lim="8000"/>
            <a:headEnd len="sm" w="sm" type="none"/>
            <a:tailEnd len="sm" w="sm" type="none"/>
          </a:ln>
        </p:spPr>
      </p:cxnSp>
      <p:sp>
        <p:nvSpPr>
          <p:cNvPr id="184" name="Shape 184"/>
          <p:cNvSpPr/>
          <p:nvPr/>
        </p:nvSpPr>
        <p:spPr>
          <a:xfrm>
            <a:off x="1090079" y="7066078"/>
            <a:ext cx="4223880" cy="160416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rPr b="0" i="0" lang="it-IT" sz="8000" u="none" cap="none" strike="noStrike">
                <a:solidFill>
                  <a:srgbClr val="000000"/>
                </a:solidFill>
                <a:latin typeface="Arial"/>
                <a:ea typeface="Arial"/>
                <a:cs typeface="Arial"/>
                <a:sym typeface="Arial"/>
              </a:rPr>
              <a:t>Coder</a:t>
            </a:r>
            <a:endParaRPr/>
          </a:p>
        </p:txBody>
      </p:sp>
      <p:sp>
        <p:nvSpPr>
          <p:cNvPr id="185" name="Shape 185"/>
          <p:cNvSpPr/>
          <p:nvPr/>
        </p:nvSpPr>
        <p:spPr>
          <a:xfrm>
            <a:off x="7493039" y="7066078"/>
            <a:ext cx="4225317" cy="160416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rPr b="0" i="0" lang="it-IT" sz="8000" u="none" cap="none" strike="noStrike">
                <a:solidFill>
                  <a:srgbClr val="000000"/>
                </a:solidFill>
                <a:latin typeface="Arial"/>
                <a:ea typeface="Arial"/>
                <a:cs typeface="Arial"/>
                <a:sym typeface="Arial"/>
              </a:rPr>
              <a:t>Dojo</a:t>
            </a:r>
            <a:endParaRPr/>
          </a:p>
        </p:txBody>
      </p:sp>
      <p:sp>
        <p:nvSpPr>
          <p:cNvPr id="186" name="Shape 186"/>
          <p:cNvSpPr/>
          <p:nvPr/>
        </p:nvSpPr>
        <p:spPr>
          <a:xfrm>
            <a:off x="1859040" y="784079"/>
            <a:ext cx="9278280" cy="1604519"/>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Font typeface="Arial Black"/>
              <a:buNone/>
            </a:pPr>
            <a:r>
              <a:rPr b="0" i="0" lang="it-IT" sz="8000" u="none" cap="none" strike="noStrike">
                <a:solidFill>
                  <a:srgbClr val="000000"/>
                </a:solidFill>
                <a:latin typeface="Arial Black"/>
                <a:ea typeface="Arial Black"/>
                <a:cs typeface="Arial Black"/>
                <a:sym typeface="Arial Black"/>
              </a:rPr>
              <a:t>Cosa vuol dire?</a:t>
            </a:r>
            <a:endParaRPr/>
          </a:p>
        </p:txBody>
      </p:sp>
      <p:sp>
        <p:nvSpPr>
          <p:cNvPr id="187" name="Shape 187"/>
          <p:cNvSpPr/>
          <p:nvPr/>
        </p:nvSpPr>
        <p:spPr>
          <a:xfrm>
            <a:off x="5972398" y="7547939"/>
            <a:ext cx="863278" cy="863278"/>
          </a:xfrm>
          <a:custGeom>
            <a:pathLst>
              <a:path extrusionOk="0" h="120000" w="120000">
                <a:moveTo>
                  <a:pt x="42864" y="0"/>
                </a:moveTo>
                <a:lnTo>
                  <a:pt x="77035" y="0"/>
                </a:lnTo>
                <a:lnTo>
                  <a:pt x="77035" y="42864"/>
                </a:lnTo>
                <a:lnTo>
                  <a:pt x="119950" y="42864"/>
                </a:lnTo>
                <a:lnTo>
                  <a:pt x="119950" y="77035"/>
                </a:lnTo>
                <a:lnTo>
                  <a:pt x="77035" y="77035"/>
                </a:lnTo>
                <a:lnTo>
                  <a:pt x="77035" y="119950"/>
                </a:lnTo>
                <a:lnTo>
                  <a:pt x="42864" y="119950"/>
                </a:lnTo>
                <a:lnTo>
                  <a:pt x="42864" y="77035"/>
                </a:lnTo>
                <a:lnTo>
                  <a:pt x="0" y="77035"/>
                </a:lnTo>
                <a:lnTo>
                  <a:pt x="0" y="42864"/>
                </a:lnTo>
                <a:lnTo>
                  <a:pt x="42864" y="42864"/>
                </a:lnTo>
                <a:lnTo>
                  <a:pt x="42864" y="0"/>
                </a:lnTo>
              </a:path>
            </a:pathLst>
          </a:custGeom>
          <a:solidFill>
            <a:srgbClr val="000000"/>
          </a:solidFill>
          <a:ln cap="flat" cmpd="sng" w="9525">
            <a:solidFill>
              <a:srgbClr val="000000"/>
            </a:solidFill>
            <a:prstDash val="solid"/>
            <a:round/>
            <a:headEnd len="sm" w="sm" type="none"/>
            <a:tailEnd len="sm" w="sm" type="none"/>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Shape 317"/>
          <p:cNvSpPr/>
          <p:nvPr/>
        </p:nvSpPr>
        <p:spPr>
          <a:xfrm>
            <a:off x="138240" y="784079"/>
            <a:ext cx="12719881" cy="1604519"/>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rPr b="0" i="0" lang="it-IT" sz="4400" u="none" cap="none" strike="noStrike">
                <a:solidFill>
                  <a:srgbClr val="000000"/>
                </a:solidFill>
                <a:latin typeface="Arial"/>
                <a:ea typeface="Arial"/>
                <a:cs typeface="Arial"/>
                <a:sym typeface="Arial"/>
              </a:rPr>
              <a:t>Leading experts in child led learning </a:t>
            </a:r>
            <a:endParaRPr/>
          </a:p>
          <a:p>
            <a:pPr indent="0" lvl="0" marL="0" marR="0" rtl="0" algn="ctr">
              <a:lnSpc>
                <a:spcPct val="100000"/>
              </a:lnSpc>
              <a:spcBef>
                <a:spcPts val="0"/>
              </a:spcBef>
              <a:spcAft>
                <a:spcPts val="0"/>
              </a:spcAft>
              <a:buClr>
                <a:srgbClr val="000000"/>
              </a:buClr>
              <a:buFont typeface="Arial"/>
              <a:buNone/>
            </a:pPr>
            <a:r>
              <a:rPr b="0" i="0" lang="it-IT" sz="4400" u="none" cap="none" strike="noStrike">
                <a:solidFill>
                  <a:srgbClr val="000000"/>
                </a:solidFill>
                <a:latin typeface="Arial"/>
                <a:ea typeface="Arial"/>
                <a:cs typeface="Arial"/>
                <a:sym typeface="Arial"/>
              </a:rPr>
              <a:t>...also called visionaries</a:t>
            </a:r>
            <a:endParaRPr/>
          </a:p>
        </p:txBody>
      </p:sp>
      <p:sp>
        <p:nvSpPr>
          <p:cNvPr id="318" name="Shape 318"/>
          <p:cNvSpPr/>
          <p:nvPr/>
        </p:nvSpPr>
        <p:spPr>
          <a:xfrm>
            <a:off x="138240" y="7012078"/>
            <a:ext cx="12719881" cy="1604519"/>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rPr b="1" i="0" lang="it-IT" sz="4400" u="none" cap="none" strike="noStrike">
                <a:solidFill>
                  <a:srgbClr val="000000"/>
                </a:solidFill>
                <a:latin typeface="Arial"/>
                <a:ea typeface="Arial"/>
                <a:cs typeface="Arial"/>
                <a:sym typeface="Arial"/>
              </a:rPr>
              <a:t>Mitch Resnick</a:t>
            </a:r>
            <a:endParaRPr/>
          </a:p>
        </p:txBody>
      </p:sp>
      <p:pic>
        <p:nvPicPr>
          <p:cNvPr id="319" name="Shape 319"/>
          <p:cNvPicPr preferRelativeResize="0"/>
          <p:nvPr/>
        </p:nvPicPr>
        <p:blipFill rotWithShape="1">
          <a:blip r:embed="rId3">
            <a:alphaModFix/>
          </a:blip>
          <a:srcRect b="0" l="0" r="0" t="0"/>
          <a:stretch/>
        </p:blipFill>
        <p:spPr>
          <a:xfrm>
            <a:off x="2869558" y="2690280"/>
            <a:ext cx="7857720" cy="5229000"/>
          </a:xfrm>
          <a:prstGeom prst="rect">
            <a:avLst/>
          </a:prstGeom>
          <a:noFill/>
          <a:ln>
            <a:noFill/>
          </a:ln>
        </p:spPr>
      </p:pic>
      <p:pic>
        <p:nvPicPr>
          <p:cNvPr id="320" name="Shape 320"/>
          <p:cNvPicPr preferRelativeResize="0"/>
          <p:nvPr/>
        </p:nvPicPr>
        <p:blipFill rotWithShape="1">
          <a:blip r:embed="rId4">
            <a:alphaModFix/>
          </a:blip>
          <a:srcRect b="0" l="0" r="0" t="0"/>
          <a:stretch/>
        </p:blipFill>
        <p:spPr>
          <a:xfrm>
            <a:off x="9936000" y="6048000"/>
            <a:ext cx="2375280" cy="237528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Shape 326"/>
          <p:cNvSpPr/>
          <p:nvPr/>
        </p:nvSpPr>
        <p:spPr>
          <a:xfrm>
            <a:off x="361800" y="7405560"/>
            <a:ext cx="12273839" cy="12852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Font typeface="Arial"/>
              <a:buNone/>
            </a:pPr>
            <a:r>
              <a:rPr b="0" i="1" lang="it-IT" sz="4600" u="none" cap="none" strike="noStrike">
                <a:solidFill>
                  <a:srgbClr val="000000"/>
                </a:solidFill>
                <a:latin typeface="Arial"/>
                <a:ea typeface="Arial"/>
                <a:cs typeface="Arial"/>
                <a:sym typeface="Arial"/>
              </a:rPr>
              <a:t>Lifelong Kindergarten Group</a:t>
            </a:r>
            <a:endParaRPr/>
          </a:p>
          <a:p>
            <a:pPr indent="0" lvl="0" marL="0" marR="0" rtl="0" algn="ctr">
              <a:lnSpc>
                <a:spcPct val="120000"/>
              </a:lnSpc>
              <a:spcBef>
                <a:spcPts val="0"/>
              </a:spcBef>
              <a:spcAft>
                <a:spcPts val="0"/>
              </a:spcAft>
              <a:buClr>
                <a:schemeClr val="hlink"/>
              </a:buClr>
              <a:buFont typeface="Arial"/>
              <a:buNone/>
            </a:pPr>
            <a:r>
              <a:rPr b="0" i="1" lang="it-IT" sz="3200" u="sng" cap="none" strike="noStrike">
                <a:solidFill>
                  <a:schemeClr val="hlink"/>
                </a:solidFill>
                <a:latin typeface="Arial"/>
                <a:ea typeface="Arial"/>
                <a:cs typeface="Arial"/>
                <a:sym typeface="Arial"/>
                <a:hlinkClick r:id="rId3"/>
              </a:rPr>
              <a:t>llk.media.mit.edu</a:t>
            </a:r>
            <a:r>
              <a:rPr b="0" i="1" lang="it-IT" sz="3200" u="none" cap="none" strike="noStrike">
                <a:solidFill>
                  <a:srgbClr val="000000"/>
                </a:solidFill>
                <a:latin typeface="Arial"/>
                <a:ea typeface="Arial"/>
                <a:cs typeface="Arial"/>
                <a:sym typeface="Arial"/>
              </a:rPr>
              <a:t> (MIT Media Lab, Boston)</a:t>
            </a:r>
            <a:endParaRPr/>
          </a:p>
        </p:txBody>
      </p:sp>
      <p:sp>
        <p:nvSpPr>
          <p:cNvPr id="327" name="Shape 327"/>
          <p:cNvSpPr/>
          <p:nvPr/>
        </p:nvSpPr>
        <p:spPr>
          <a:xfrm>
            <a:off x="144357" y="1506600"/>
            <a:ext cx="12709080" cy="198684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FF481B"/>
              </a:buClr>
              <a:buFont typeface="Arial Black"/>
              <a:buNone/>
            </a:pPr>
            <a:r>
              <a:rPr b="0" i="0" lang="it-IT" sz="9200" u="none" cap="none" strike="noStrike">
                <a:solidFill>
                  <a:srgbClr val="FF481B"/>
                </a:solidFill>
                <a:latin typeface="Arial Black"/>
                <a:ea typeface="Arial Black"/>
                <a:cs typeface="Arial Black"/>
                <a:sym typeface="Arial Black"/>
              </a:rPr>
              <a:t>Creative Learning</a:t>
            </a:r>
            <a:endParaRPr/>
          </a:p>
        </p:txBody>
      </p:sp>
      <p:sp>
        <p:nvSpPr>
          <p:cNvPr id="328" name="Shape 328"/>
          <p:cNvSpPr/>
          <p:nvPr/>
        </p:nvSpPr>
        <p:spPr>
          <a:xfrm>
            <a:off x="5383080" y="3691080"/>
            <a:ext cx="2218320" cy="1929599"/>
          </a:xfrm>
          <a:prstGeom prst="rect">
            <a:avLst/>
          </a:prstGeom>
          <a:noFill/>
          <a:ln>
            <a:noFill/>
          </a:ln>
        </p:spPr>
        <p:txBody>
          <a:bodyPr anchorCtr="0" anchor="ctr" bIns="50750" lIns="50750" spcFirstLastPara="1" rIns="50750" wrap="square" tIns="50750">
            <a:noAutofit/>
          </a:bodyPr>
          <a:lstStyle/>
          <a:p>
            <a:pPr indent="0" lvl="0" marL="0" marR="0" rtl="0" algn="l">
              <a:lnSpc>
                <a:spcPct val="100000"/>
              </a:lnSpc>
              <a:spcBef>
                <a:spcPts val="0"/>
              </a:spcBef>
              <a:spcAft>
                <a:spcPts val="0"/>
              </a:spcAft>
              <a:buClr>
                <a:srgbClr val="FFD727"/>
              </a:buClr>
              <a:buFont typeface="Arial Black"/>
              <a:buNone/>
            </a:pPr>
            <a:r>
              <a:rPr b="0" i="0" lang="it-IT" sz="12000" u="none" cap="none" strike="noStrike">
                <a:solidFill>
                  <a:srgbClr val="FFD727"/>
                </a:solidFill>
                <a:latin typeface="Arial Black"/>
                <a:ea typeface="Arial Black"/>
                <a:cs typeface="Arial Black"/>
                <a:sym typeface="Arial Black"/>
              </a:rPr>
              <a:t>4P</a:t>
            </a:r>
            <a:endParaRPr/>
          </a:p>
        </p:txBody>
      </p:sp>
      <p:sp>
        <p:nvSpPr>
          <p:cNvPr id="329" name="Shape 329"/>
          <p:cNvSpPr/>
          <p:nvPr/>
        </p:nvSpPr>
        <p:spPr>
          <a:xfrm>
            <a:off x="864000" y="5400000"/>
            <a:ext cx="11663279" cy="1229398"/>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66FF"/>
              </a:buClr>
              <a:buFont typeface="Arial"/>
              <a:buNone/>
            </a:pPr>
            <a:r>
              <a:rPr b="1" i="0" lang="it-IT" sz="6400" u="none" cap="none" strike="noStrike">
                <a:solidFill>
                  <a:srgbClr val="0066FF"/>
                </a:solidFill>
                <a:latin typeface="Arial"/>
                <a:ea typeface="Arial"/>
                <a:cs typeface="Arial"/>
                <a:sym typeface="Arial"/>
              </a:rPr>
              <a:t>Projects Peers Play Passion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pic>
        <p:nvPicPr>
          <p:cNvPr id="335" name="Shape 335"/>
          <p:cNvPicPr preferRelativeResize="0"/>
          <p:nvPr/>
        </p:nvPicPr>
        <p:blipFill rotWithShape="1">
          <a:blip r:embed="rId3">
            <a:alphaModFix/>
          </a:blip>
          <a:srcRect b="0" l="0" r="1591" t="0"/>
          <a:stretch/>
        </p:blipFill>
        <p:spPr>
          <a:xfrm>
            <a:off x="0" y="792000"/>
            <a:ext cx="13002120" cy="8317440"/>
          </a:xfrm>
          <a:prstGeom prst="rect">
            <a:avLst/>
          </a:prstGeom>
          <a:noFill/>
          <a:ln>
            <a:noFill/>
          </a:ln>
        </p:spPr>
      </p:pic>
      <p:sp>
        <p:nvSpPr>
          <p:cNvPr id="336" name="Shape 336"/>
          <p:cNvSpPr/>
          <p:nvPr/>
        </p:nvSpPr>
        <p:spPr>
          <a:xfrm>
            <a:off x="106200" y="887040"/>
            <a:ext cx="5693760" cy="426347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481B"/>
              </a:buClr>
              <a:buFont typeface="Arial"/>
              <a:buNone/>
            </a:pPr>
            <a:r>
              <a:rPr b="1" i="0" lang="it-IT" sz="3600" u="none" cap="none" strike="noStrike">
                <a:solidFill>
                  <a:srgbClr val="FF481B"/>
                </a:solidFill>
                <a:latin typeface="Arial"/>
                <a:ea typeface="Arial"/>
                <a:cs typeface="Arial"/>
                <a:sym typeface="Arial"/>
              </a:rPr>
              <a:t>Projects</a:t>
            </a:r>
            <a:endParaRPr/>
          </a:p>
          <a:p>
            <a:pPr indent="0" lvl="0" marL="0" marR="0" rtl="0" algn="l">
              <a:lnSpc>
                <a:spcPct val="100000"/>
              </a:lnSpc>
              <a:spcBef>
                <a:spcPts val="0"/>
              </a:spcBef>
              <a:spcAft>
                <a:spcPts val="0"/>
              </a:spcAft>
              <a:buClr>
                <a:srgbClr val="FFD727"/>
              </a:buClr>
              <a:buFont typeface="Arial"/>
              <a:buNone/>
            </a:pPr>
            <a:r>
              <a:rPr b="0" i="0" lang="it-IT" sz="3600" u="none" cap="none" strike="noStrike">
                <a:solidFill>
                  <a:srgbClr val="FFD727"/>
                </a:solidFill>
                <a:latin typeface="Arial"/>
                <a:ea typeface="Arial"/>
                <a:cs typeface="Arial"/>
                <a:sym typeface="Arial"/>
              </a:rPr>
              <a:t>Peers</a:t>
            </a:r>
            <a:endParaRPr/>
          </a:p>
          <a:p>
            <a:pPr indent="0" lvl="0" marL="0" marR="0" rtl="0" algn="l">
              <a:lnSpc>
                <a:spcPct val="100000"/>
              </a:lnSpc>
              <a:spcBef>
                <a:spcPts val="0"/>
              </a:spcBef>
              <a:spcAft>
                <a:spcPts val="0"/>
              </a:spcAft>
              <a:buClr>
                <a:srgbClr val="FFD727"/>
              </a:buClr>
              <a:buFont typeface="Arial"/>
              <a:buNone/>
            </a:pPr>
            <a:r>
              <a:rPr b="0" i="0" lang="it-IT" sz="3600" u="none" cap="none" strike="noStrike">
                <a:solidFill>
                  <a:srgbClr val="FFD727"/>
                </a:solidFill>
                <a:latin typeface="Arial"/>
                <a:ea typeface="Arial"/>
                <a:cs typeface="Arial"/>
                <a:sym typeface="Arial"/>
              </a:rPr>
              <a:t>Play</a:t>
            </a:r>
            <a:endParaRPr/>
          </a:p>
          <a:p>
            <a:pPr indent="0" lvl="0" marL="0" marR="0" rtl="0" algn="l">
              <a:lnSpc>
                <a:spcPct val="100000"/>
              </a:lnSpc>
              <a:spcBef>
                <a:spcPts val="0"/>
              </a:spcBef>
              <a:spcAft>
                <a:spcPts val="0"/>
              </a:spcAft>
              <a:buClr>
                <a:srgbClr val="FFD727"/>
              </a:buClr>
              <a:buFont typeface="Arial"/>
              <a:buNone/>
            </a:pPr>
            <a:r>
              <a:rPr b="0" i="0" lang="it-IT" sz="3600" u="none" cap="none" strike="noStrike">
                <a:solidFill>
                  <a:srgbClr val="FFD727"/>
                </a:solidFill>
                <a:latin typeface="Arial"/>
                <a:ea typeface="Arial"/>
                <a:cs typeface="Arial"/>
                <a:sym typeface="Arial"/>
              </a:rPr>
              <a:t>Passion</a:t>
            </a:r>
            <a:endParaRPr/>
          </a:p>
        </p:txBody>
      </p:sp>
      <p:sp>
        <p:nvSpPr>
          <p:cNvPr id="337" name="Shape 337"/>
          <p:cNvSpPr/>
          <p:nvPr/>
        </p:nvSpPr>
        <p:spPr>
          <a:xfrm>
            <a:off x="122400" y="-75600"/>
            <a:ext cx="6293520" cy="862920"/>
          </a:xfrm>
          <a:prstGeom prst="rect">
            <a:avLst/>
          </a:prstGeom>
          <a:noFill/>
          <a:ln>
            <a:noFill/>
          </a:ln>
        </p:spPr>
        <p:txBody>
          <a:bodyPr anchorCtr="0" anchor="ctr" bIns="50750" lIns="50750" spcFirstLastPara="1" rIns="50750" wrap="square" tIns="50750">
            <a:noAutofit/>
          </a:bodyPr>
          <a:lstStyle/>
          <a:p>
            <a:pPr indent="0" lvl="0" marL="0" marR="0" rtl="0" algn="l">
              <a:lnSpc>
                <a:spcPct val="100000"/>
              </a:lnSpc>
              <a:spcBef>
                <a:spcPts val="0"/>
              </a:spcBef>
              <a:spcAft>
                <a:spcPts val="0"/>
              </a:spcAft>
              <a:buClr>
                <a:srgbClr val="FFFFFF"/>
              </a:buClr>
              <a:buFont typeface="Arial Black"/>
              <a:buNone/>
            </a:pPr>
            <a:r>
              <a:rPr b="0" i="0" lang="it-IT" sz="5000" u="none" cap="none" strike="noStrike">
                <a:solidFill>
                  <a:srgbClr val="FFFFFF"/>
                </a:solidFill>
                <a:latin typeface="Arial Black"/>
                <a:ea typeface="Arial Black"/>
                <a:cs typeface="Arial Black"/>
                <a:sym typeface="Arial Black"/>
              </a:rPr>
              <a:t>Creative Learning</a:t>
            </a:r>
            <a:endParaRPr/>
          </a:p>
        </p:txBody>
      </p:sp>
      <p:sp>
        <p:nvSpPr>
          <p:cNvPr id="338" name="Shape 338"/>
          <p:cNvSpPr/>
          <p:nvPr/>
        </p:nvSpPr>
        <p:spPr>
          <a:xfrm>
            <a:off x="146157" y="6104101"/>
            <a:ext cx="12756238" cy="2764799"/>
          </a:xfrm>
          <a:prstGeom prst="rect">
            <a:avLst/>
          </a:prstGeom>
          <a:noFill/>
          <a:ln>
            <a:noFill/>
          </a:ln>
          <a:effectLst>
            <a:outerShdw dir="3331247" dist="36247">
              <a:srgbClr val="FFFFFF"/>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Arial"/>
              <a:buNone/>
            </a:pPr>
            <a:r>
              <a:rPr b="1" i="0" lang="it-IT" sz="11200" u="none" cap="none" strike="noStrike">
                <a:solidFill>
                  <a:schemeClr val="lt1"/>
                </a:solidFill>
                <a:latin typeface="Arial"/>
                <a:ea typeface="Arial"/>
                <a:cs typeface="Arial"/>
                <a:sym typeface="Arial"/>
              </a:rPr>
              <a:t>Ci sporchiamo</a:t>
            </a:r>
            <a:endParaRPr/>
          </a:p>
        </p:txBody>
      </p:sp>
      <p:sp>
        <p:nvSpPr>
          <p:cNvPr id="339" name="Shape 339"/>
          <p:cNvSpPr/>
          <p:nvPr/>
        </p:nvSpPr>
        <p:spPr>
          <a:xfrm>
            <a:off x="11240428" y="8966160"/>
            <a:ext cx="1712729" cy="862920"/>
          </a:xfrm>
          <a:prstGeom prst="rect">
            <a:avLst/>
          </a:prstGeom>
          <a:noFill/>
          <a:ln>
            <a:noFill/>
          </a:ln>
        </p:spPr>
        <p:txBody>
          <a:bodyPr anchorCtr="0" anchor="ctr" bIns="50750" lIns="50750" spcFirstLastPara="1" rIns="50750" wrap="square" tIns="50750">
            <a:noAutofit/>
          </a:bodyPr>
          <a:lstStyle/>
          <a:p>
            <a:pPr indent="0" lvl="0" marL="0" marR="0" rtl="0" algn="r">
              <a:lnSpc>
                <a:spcPct val="100000"/>
              </a:lnSpc>
              <a:spcBef>
                <a:spcPts val="0"/>
              </a:spcBef>
              <a:spcAft>
                <a:spcPts val="0"/>
              </a:spcAft>
              <a:buClr>
                <a:srgbClr val="FFFFFF"/>
              </a:buClr>
              <a:buFont typeface="Arial Black"/>
              <a:buNone/>
            </a:pPr>
            <a:r>
              <a:rPr b="0" i="0" lang="it-IT" sz="5000" u="none" cap="none" strike="noStrike">
                <a:solidFill>
                  <a:srgbClr val="FFFFFF"/>
                </a:solidFill>
                <a:latin typeface="Arial Black"/>
                <a:ea typeface="Arial Black"/>
                <a:cs typeface="Arial Black"/>
                <a:sym typeface="Arial Black"/>
              </a:rPr>
              <a:t>4P</a:t>
            </a:r>
            <a:endParaRPr/>
          </a:p>
        </p:txBody>
      </p:sp>
      <p:sp>
        <p:nvSpPr>
          <p:cNvPr id="340" name="Shape 340"/>
          <p:cNvSpPr/>
          <p:nvPr/>
        </p:nvSpPr>
        <p:spPr>
          <a:xfrm>
            <a:off x="1589040" y="7334278"/>
            <a:ext cx="11037240" cy="1986840"/>
          </a:xfrm>
          <a:prstGeom prst="rect">
            <a:avLst/>
          </a:prstGeom>
          <a:noFill/>
          <a:ln>
            <a:noFill/>
          </a:ln>
          <a:effectLst>
            <a:outerShdw dir="3331247" dist="36247">
              <a:srgbClr val="FFFFFF"/>
            </a:outerShdw>
          </a:effectLst>
        </p:spPr>
        <p:txBody>
          <a:bodyPr anchorCtr="0" anchor="t" bIns="0" lIns="0" spcFirstLastPara="1" rIns="0" wrap="square" tIns="0">
            <a:noAutofit/>
          </a:bodyPr>
          <a:lstStyle/>
          <a:p>
            <a:pPr indent="0" lvl="0" marL="0" marR="0" rtl="0" algn="r">
              <a:lnSpc>
                <a:spcPct val="100000"/>
              </a:lnSpc>
              <a:spcBef>
                <a:spcPts val="0"/>
              </a:spcBef>
              <a:spcAft>
                <a:spcPts val="0"/>
              </a:spcAft>
              <a:buClr>
                <a:schemeClr val="lt1"/>
              </a:buClr>
              <a:buFont typeface="Arial"/>
              <a:buNone/>
            </a:pPr>
            <a:r>
              <a:rPr b="1" i="0" lang="it-IT" sz="11200" u="none" cap="none" strike="noStrike">
                <a:solidFill>
                  <a:schemeClr val="lt1"/>
                </a:solidFill>
                <a:latin typeface="Arial"/>
                <a:ea typeface="Arial"/>
                <a:cs typeface="Arial"/>
                <a:sym typeface="Arial"/>
              </a:rPr>
              <a:t>le mani</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sp>
        <p:nvSpPr>
          <p:cNvPr id="346" name="Shape 346"/>
          <p:cNvSpPr/>
          <p:nvPr/>
        </p:nvSpPr>
        <p:spPr>
          <a:xfrm>
            <a:off x="106200" y="887040"/>
            <a:ext cx="5693760" cy="426347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481B"/>
              </a:buClr>
              <a:buFont typeface="Arial"/>
              <a:buNone/>
            </a:pPr>
            <a:r>
              <a:rPr b="1" i="0" lang="it-IT" sz="3600" u="none" cap="none" strike="noStrike">
                <a:solidFill>
                  <a:srgbClr val="FF481B"/>
                </a:solidFill>
                <a:latin typeface="Arial"/>
                <a:ea typeface="Arial"/>
                <a:cs typeface="Arial"/>
                <a:sym typeface="Arial"/>
              </a:rPr>
              <a:t>Projects</a:t>
            </a:r>
            <a:endParaRPr/>
          </a:p>
          <a:p>
            <a:pPr indent="0" lvl="0" marL="0" marR="0" rtl="0" algn="l">
              <a:lnSpc>
                <a:spcPct val="100000"/>
              </a:lnSpc>
              <a:spcBef>
                <a:spcPts val="0"/>
              </a:spcBef>
              <a:spcAft>
                <a:spcPts val="0"/>
              </a:spcAft>
              <a:buClr>
                <a:srgbClr val="FFD727"/>
              </a:buClr>
              <a:buFont typeface="Arial"/>
              <a:buNone/>
            </a:pPr>
            <a:r>
              <a:rPr b="0" i="0" lang="it-IT" sz="3600" u="none" cap="none" strike="noStrike">
                <a:solidFill>
                  <a:srgbClr val="FFD727"/>
                </a:solidFill>
                <a:latin typeface="Arial"/>
                <a:ea typeface="Arial"/>
                <a:cs typeface="Arial"/>
                <a:sym typeface="Arial"/>
              </a:rPr>
              <a:t>Peers</a:t>
            </a:r>
            <a:endParaRPr/>
          </a:p>
          <a:p>
            <a:pPr indent="0" lvl="0" marL="0" marR="0" rtl="0" algn="l">
              <a:lnSpc>
                <a:spcPct val="100000"/>
              </a:lnSpc>
              <a:spcBef>
                <a:spcPts val="0"/>
              </a:spcBef>
              <a:spcAft>
                <a:spcPts val="0"/>
              </a:spcAft>
              <a:buClr>
                <a:srgbClr val="FFD727"/>
              </a:buClr>
              <a:buFont typeface="Arial"/>
              <a:buNone/>
            </a:pPr>
            <a:r>
              <a:rPr b="0" i="0" lang="it-IT" sz="3600" u="none" cap="none" strike="noStrike">
                <a:solidFill>
                  <a:srgbClr val="FFD727"/>
                </a:solidFill>
                <a:latin typeface="Arial"/>
                <a:ea typeface="Arial"/>
                <a:cs typeface="Arial"/>
                <a:sym typeface="Arial"/>
              </a:rPr>
              <a:t>Play</a:t>
            </a:r>
            <a:endParaRPr/>
          </a:p>
          <a:p>
            <a:pPr indent="0" lvl="0" marL="0" marR="0" rtl="0" algn="l">
              <a:lnSpc>
                <a:spcPct val="100000"/>
              </a:lnSpc>
              <a:spcBef>
                <a:spcPts val="0"/>
              </a:spcBef>
              <a:spcAft>
                <a:spcPts val="0"/>
              </a:spcAft>
              <a:buClr>
                <a:srgbClr val="FFD727"/>
              </a:buClr>
              <a:buFont typeface="Arial"/>
              <a:buNone/>
            </a:pPr>
            <a:r>
              <a:rPr b="0" i="0" lang="it-IT" sz="3600" u="none" cap="none" strike="noStrike">
                <a:solidFill>
                  <a:srgbClr val="FFD727"/>
                </a:solidFill>
                <a:latin typeface="Arial"/>
                <a:ea typeface="Arial"/>
                <a:cs typeface="Arial"/>
                <a:sym typeface="Arial"/>
              </a:rPr>
              <a:t>Passion</a:t>
            </a:r>
            <a:endParaRPr/>
          </a:p>
        </p:txBody>
      </p:sp>
      <p:sp>
        <p:nvSpPr>
          <p:cNvPr id="347" name="Shape 347"/>
          <p:cNvSpPr/>
          <p:nvPr/>
        </p:nvSpPr>
        <p:spPr>
          <a:xfrm>
            <a:off x="122400" y="-75600"/>
            <a:ext cx="6293520" cy="862920"/>
          </a:xfrm>
          <a:prstGeom prst="rect">
            <a:avLst/>
          </a:prstGeom>
          <a:noFill/>
          <a:ln>
            <a:noFill/>
          </a:ln>
        </p:spPr>
        <p:txBody>
          <a:bodyPr anchorCtr="0" anchor="ctr" bIns="50750" lIns="50750" spcFirstLastPara="1" rIns="50750" wrap="square" tIns="50750">
            <a:noAutofit/>
          </a:bodyPr>
          <a:lstStyle/>
          <a:p>
            <a:pPr indent="0" lvl="0" marL="0" marR="0" rtl="0" algn="l">
              <a:lnSpc>
                <a:spcPct val="100000"/>
              </a:lnSpc>
              <a:spcBef>
                <a:spcPts val="0"/>
              </a:spcBef>
              <a:spcAft>
                <a:spcPts val="0"/>
              </a:spcAft>
              <a:buClr>
                <a:srgbClr val="FFFFFF"/>
              </a:buClr>
              <a:buFont typeface="Arial Black"/>
              <a:buNone/>
            </a:pPr>
            <a:r>
              <a:rPr b="0" i="0" lang="it-IT" sz="5000" u="none" cap="none" strike="noStrike">
                <a:solidFill>
                  <a:srgbClr val="FFFFFF"/>
                </a:solidFill>
                <a:latin typeface="Arial Black"/>
                <a:ea typeface="Arial Black"/>
                <a:cs typeface="Arial Black"/>
                <a:sym typeface="Arial Black"/>
              </a:rPr>
              <a:t>Creative Learning</a:t>
            </a:r>
            <a:endParaRPr/>
          </a:p>
        </p:txBody>
      </p:sp>
      <p:sp>
        <p:nvSpPr>
          <p:cNvPr id="348" name="Shape 348"/>
          <p:cNvSpPr/>
          <p:nvPr/>
        </p:nvSpPr>
        <p:spPr>
          <a:xfrm>
            <a:off x="11664175" y="8966160"/>
            <a:ext cx="1288983" cy="862920"/>
          </a:xfrm>
          <a:prstGeom prst="rect">
            <a:avLst/>
          </a:prstGeom>
          <a:noFill/>
          <a:ln>
            <a:noFill/>
          </a:ln>
        </p:spPr>
        <p:txBody>
          <a:bodyPr anchorCtr="0" anchor="ctr" bIns="50750" lIns="50750" spcFirstLastPara="1" rIns="50750" wrap="square" tIns="50750">
            <a:noAutofit/>
          </a:bodyPr>
          <a:lstStyle/>
          <a:p>
            <a:pPr indent="0" lvl="0" marL="0" marR="0" rtl="0" algn="r">
              <a:lnSpc>
                <a:spcPct val="100000"/>
              </a:lnSpc>
              <a:spcBef>
                <a:spcPts val="0"/>
              </a:spcBef>
              <a:spcAft>
                <a:spcPts val="0"/>
              </a:spcAft>
              <a:buClr>
                <a:srgbClr val="FFFFFF"/>
              </a:buClr>
              <a:buFont typeface="Arial Black"/>
              <a:buNone/>
            </a:pPr>
            <a:r>
              <a:rPr b="0" i="0" lang="it-IT" sz="5000" u="none" cap="none" strike="noStrike">
                <a:solidFill>
                  <a:srgbClr val="FFFFFF"/>
                </a:solidFill>
                <a:latin typeface="Arial Black"/>
                <a:ea typeface="Arial Black"/>
                <a:cs typeface="Arial Black"/>
                <a:sym typeface="Arial Black"/>
              </a:rPr>
              <a:t>4P</a:t>
            </a:r>
            <a:endParaRPr/>
          </a:p>
        </p:txBody>
      </p:sp>
      <p:pic>
        <p:nvPicPr>
          <p:cNvPr id="349" name="Shape 349"/>
          <p:cNvPicPr preferRelativeResize="0"/>
          <p:nvPr/>
        </p:nvPicPr>
        <p:blipFill rotWithShape="1">
          <a:blip r:embed="rId3">
            <a:alphaModFix/>
          </a:blip>
          <a:srcRect b="0" l="0" r="0" t="0"/>
          <a:stretch/>
        </p:blipFill>
        <p:spPr>
          <a:xfrm>
            <a:off x="360000" y="3216448"/>
            <a:ext cx="5498278" cy="3671280"/>
          </a:xfrm>
          <a:prstGeom prst="rect">
            <a:avLst/>
          </a:prstGeom>
          <a:noFill/>
          <a:ln>
            <a:noFill/>
          </a:ln>
        </p:spPr>
      </p:pic>
      <p:pic>
        <p:nvPicPr>
          <p:cNvPr id="350" name="Shape 350"/>
          <p:cNvPicPr preferRelativeResize="0"/>
          <p:nvPr/>
        </p:nvPicPr>
        <p:blipFill rotWithShape="1">
          <a:blip r:embed="rId4">
            <a:alphaModFix/>
          </a:blip>
          <a:srcRect b="0" l="0" r="0" t="0"/>
          <a:stretch/>
        </p:blipFill>
        <p:spPr>
          <a:xfrm>
            <a:off x="6402776" y="5409567"/>
            <a:ext cx="5261400" cy="2956320"/>
          </a:xfrm>
          <a:prstGeom prst="rect">
            <a:avLst/>
          </a:prstGeom>
          <a:noFill/>
          <a:ln>
            <a:noFill/>
          </a:ln>
        </p:spPr>
      </p:pic>
      <p:pic>
        <p:nvPicPr>
          <p:cNvPr id="351" name="Shape 351"/>
          <p:cNvPicPr preferRelativeResize="0"/>
          <p:nvPr/>
        </p:nvPicPr>
        <p:blipFill rotWithShape="1">
          <a:blip r:embed="rId5">
            <a:alphaModFix/>
          </a:blip>
          <a:srcRect b="0" l="0" r="0" t="0"/>
          <a:stretch/>
        </p:blipFill>
        <p:spPr>
          <a:xfrm>
            <a:off x="5976000" y="1008000"/>
            <a:ext cx="5945760" cy="395639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Shape 357"/>
          <p:cNvSpPr/>
          <p:nvPr/>
        </p:nvSpPr>
        <p:spPr>
          <a:xfrm>
            <a:off x="106200" y="887040"/>
            <a:ext cx="5693760" cy="426347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D727"/>
              </a:buClr>
              <a:buFont typeface="Arial"/>
              <a:buNone/>
            </a:pPr>
            <a:r>
              <a:rPr b="0" i="0" lang="it-IT" sz="3600" u="none" cap="none" strike="noStrike">
                <a:solidFill>
                  <a:srgbClr val="FFD727"/>
                </a:solidFill>
                <a:latin typeface="Arial"/>
                <a:ea typeface="Arial"/>
                <a:cs typeface="Arial"/>
                <a:sym typeface="Arial"/>
              </a:rPr>
              <a:t>Projects</a:t>
            </a:r>
            <a:endParaRPr/>
          </a:p>
          <a:p>
            <a:pPr indent="0" lvl="0" marL="0" marR="0" rtl="0" algn="l">
              <a:lnSpc>
                <a:spcPct val="100000"/>
              </a:lnSpc>
              <a:spcBef>
                <a:spcPts val="0"/>
              </a:spcBef>
              <a:spcAft>
                <a:spcPts val="0"/>
              </a:spcAft>
              <a:buClr>
                <a:srgbClr val="FF481B"/>
              </a:buClr>
              <a:buFont typeface="Arial"/>
              <a:buNone/>
            </a:pPr>
            <a:r>
              <a:rPr b="0" i="0" lang="it-IT" sz="3600" u="none" cap="none" strike="noStrike">
                <a:solidFill>
                  <a:srgbClr val="FF481B"/>
                </a:solidFill>
                <a:latin typeface="Arial"/>
                <a:ea typeface="Arial"/>
                <a:cs typeface="Arial"/>
                <a:sym typeface="Arial"/>
              </a:rPr>
              <a:t>Peers</a:t>
            </a:r>
            <a:endParaRPr/>
          </a:p>
          <a:p>
            <a:pPr indent="0" lvl="0" marL="0" marR="0" rtl="0" algn="l">
              <a:lnSpc>
                <a:spcPct val="100000"/>
              </a:lnSpc>
              <a:spcBef>
                <a:spcPts val="0"/>
              </a:spcBef>
              <a:spcAft>
                <a:spcPts val="0"/>
              </a:spcAft>
              <a:buClr>
                <a:srgbClr val="FFD727"/>
              </a:buClr>
              <a:buFont typeface="Arial"/>
              <a:buNone/>
            </a:pPr>
            <a:r>
              <a:rPr b="0" i="0" lang="it-IT" sz="3600" u="none" cap="none" strike="noStrike">
                <a:solidFill>
                  <a:srgbClr val="FFD727"/>
                </a:solidFill>
                <a:latin typeface="Arial"/>
                <a:ea typeface="Arial"/>
                <a:cs typeface="Arial"/>
                <a:sym typeface="Arial"/>
              </a:rPr>
              <a:t>Play</a:t>
            </a:r>
            <a:endParaRPr/>
          </a:p>
          <a:p>
            <a:pPr indent="0" lvl="0" marL="0" marR="0" rtl="0" algn="l">
              <a:lnSpc>
                <a:spcPct val="100000"/>
              </a:lnSpc>
              <a:spcBef>
                <a:spcPts val="0"/>
              </a:spcBef>
              <a:spcAft>
                <a:spcPts val="0"/>
              </a:spcAft>
              <a:buClr>
                <a:srgbClr val="FFD727"/>
              </a:buClr>
              <a:buFont typeface="Arial"/>
              <a:buNone/>
            </a:pPr>
            <a:r>
              <a:rPr b="0" i="0" lang="it-IT" sz="3600" u="none" cap="none" strike="noStrike">
                <a:solidFill>
                  <a:srgbClr val="FFD727"/>
                </a:solidFill>
                <a:latin typeface="Arial"/>
                <a:ea typeface="Arial"/>
                <a:cs typeface="Arial"/>
                <a:sym typeface="Arial"/>
              </a:rPr>
              <a:t>Passion</a:t>
            </a:r>
            <a:endParaRPr/>
          </a:p>
        </p:txBody>
      </p:sp>
      <p:sp>
        <p:nvSpPr>
          <p:cNvPr id="358" name="Shape 358"/>
          <p:cNvSpPr/>
          <p:nvPr/>
        </p:nvSpPr>
        <p:spPr>
          <a:xfrm>
            <a:off x="122400" y="-75600"/>
            <a:ext cx="6293520" cy="862920"/>
          </a:xfrm>
          <a:prstGeom prst="rect">
            <a:avLst/>
          </a:prstGeom>
          <a:noFill/>
          <a:ln>
            <a:noFill/>
          </a:ln>
        </p:spPr>
        <p:txBody>
          <a:bodyPr anchorCtr="0" anchor="ctr" bIns="50750" lIns="50750" spcFirstLastPara="1" rIns="50750" wrap="square" tIns="50750">
            <a:noAutofit/>
          </a:bodyPr>
          <a:lstStyle/>
          <a:p>
            <a:pPr indent="0" lvl="0" marL="0" marR="0" rtl="0" algn="l">
              <a:lnSpc>
                <a:spcPct val="100000"/>
              </a:lnSpc>
              <a:spcBef>
                <a:spcPts val="0"/>
              </a:spcBef>
              <a:spcAft>
                <a:spcPts val="0"/>
              </a:spcAft>
              <a:buClr>
                <a:srgbClr val="FFFFFF"/>
              </a:buClr>
              <a:buFont typeface="Arial Black"/>
              <a:buNone/>
            </a:pPr>
            <a:r>
              <a:rPr b="0" i="0" lang="it-IT" sz="5000" u="none" cap="none" strike="noStrike">
                <a:solidFill>
                  <a:srgbClr val="FFFFFF"/>
                </a:solidFill>
                <a:latin typeface="Arial Black"/>
                <a:ea typeface="Arial Black"/>
                <a:cs typeface="Arial Black"/>
                <a:sym typeface="Arial Black"/>
              </a:rPr>
              <a:t>Creative Learning</a:t>
            </a:r>
            <a:endParaRPr/>
          </a:p>
        </p:txBody>
      </p:sp>
      <p:sp>
        <p:nvSpPr>
          <p:cNvPr id="359" name="Shape 359"/>
          <p:cNvSpPr/>
          <p:nvPr/>
        </p:nvSpPr>
        <p:spPr>
          <a:xfrm>
            <a:off x="11597267" y="8966160"/>
            <a:ext cx="1355890" cy="862920"/>
          </a:xfrm>
          <a:prstGeom prst="rect">
            <a:avLst/>
          </a:prstGeom>
          <a:noFill/>
          <a:ln>
            <a:noFill/>
          </a:ln>
        </p:spPr>
        <p:txBody>
          <a:bodyPr anchorCtr="0" anchor="ctr" bIns="50750" lIns="50750" spcFirstLastPara="1" rIns="50750" wrap="square" tIns="50750">
            <a:noAutofit/>
          </a:bodyPr>
          <a:lstStyle/>
          <a:p>
            <a:pPr indent="0" lvl="0" marL="0" marR="0" rtl="0" algn="r">
              <a:lnSpc>
                <a:spcPct val="100000"/>
              </a:lnSpc>
              <a:spcBef>
                <a:spcPts val="0"/>
              </a:spcBef>
              <a:spcAft>
                <a:spcPts val="0"/>
              </a:spcAft>
              <a:buClr>
                <a:srgbClr val="FFFFFF"/>
              </a:buClr>
              <a:buFont typeface="Arial Black"/>
              <a:buNone/>
            </a:pPr>
            <a:r>
              <a:rPr b="0" i="0" lang="it-IT" sz="5000" u="none" cap="none" strike="noStrike">
                <a:solidFill>
                  <a:srgbClr val="FFFFFF"/>
                </a:solidFill>
                <a:latin typeface="Arial Black"/>
                <a:ea typeface="Arial Black"/>
                <a:cs typeface="Arial Black"/>
                <a:sym typeface="Arial Black"/>
              </a:rPr>
              <a:t>4P</a:t>
            </a:r>
            <a:endParaRPr/>
          </a:p>
        </p:txBody>
      </p:sp>
      <p:pic>
        <p:nvPicPr>
          <p:cNvPr id="360" name="Shape 360"/>
          <p:cNvPicPr preferRelativeResize="0"/>
          <p:nvPr/>
        </p:nvPicPr>
        <p:blipFill rotWithShape="1">
          <a:blip r:embed="rId3">
            <a:alphaModFix/>
          </a:blip>
          <a:srcRect b="0" l="0" r="0" t="0"/>
          <a:stretch/>
        </p:blipFill>
        <p:spPr>
          <a:xfrm>
            <a:off x="483120" y="3514319"/>
            <a:ext cx="9308160" cy="5916959"/>
          </a:xfrm>
          <a:prstGeom prst="rect">
            <a:avLst/>
          </a:prstGeom>
          <a:noFill/>
          <a:ln>
            <a:noFill/>
          </a:ln>
        </p:spPr>
      </p:pic>
      <p:sp>
        <p:nvSpPr>
          <p:cNvPr id="361" name="Shape 361"/>
          <p:cNvSpPr/>
          <p:nvPr/>
        </p:nvSpPr>
        <p:spPr>
          <a:xfrm>
            <a:off x="2846517" y="804960"/>
            <a:ext cx="12756238" cy="2764440"/>
          </a:xfrm>
          <a:prstGeom prst="rect">
            <a:avLst/>
          </a:prstGeom>
          <a:noFill/>
          <a:ln>
            <a:noFill/>
          </a:ln>
          <a:effectLst>
            <a:outerShdw dir="3331247" dist="36247">
              <a:srgbClr val="FFFFFF"/>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Font typeface="Arial"/>
              <a:buNone/>
            </a:pPr>
            <a:r>
              <a:rPr b="0" i="0" lang="it-IT" sz="11200" u="none" cap="none" strike="noStrike">
                <a:solidFill>
                  <a:srgbClr val="FFFFFF"/>
                </a:solidFill>
                <a:latin typeface="Arial"/>
                <a:ea typeface="Arial"/>
                <a:cs typeface="Arial"/>
                <a:sym typeface="Arial"/>
              </a:rPr>
              <a:t>Lavoriamo</a:t>
            </a:r>
            <a:endParaRPr/>
          </a:p>
        </p:txBody>
      </p:sp>
      <p:pic>
        <p:nvPicPr>
          <p:cNvPr id="362" name="Shape 362"/>
          <p:cNvPicPr preferRelativeResize="0"/>
          <p:nvPr/>
        </p:nvPicPr>
        <p:blipFill rotWithShape="1">
          <a:blip r:embed="rId4">
            <a:alphaModFix/>
          </a:blip>
          <a:srcRect b="0" l="0" r="0" t="19934"/>
          <a:stretch/>
        </p:blipFill>
        <p:spPr>
          <a:xfrm>
            <a:off x="3456000" y="864000"/>
            <a:ext cx="9308160" cy="4391280"/>
          </a:xfrm>
          <a:prstGeom prst="rect">
            <a:avLst/>
          </a:prstGeom>
          <a:noFill/>
          <a:ln>
            <a:noFill/>
          </a:ln>
        </p:spPr>
      </p:pic>
      <p:sp>
        <p:nvSpPr>
          <p:cNvPr id="363" name="Shape 363"/>
          <p:cNvSpPr/>
          <p:nvPr/>
        </p:nvSpPr>
        <p:spPr>
          <a:xfrm>
            <a:off x="6079680" y="3818519"/>
            <a:ext cx="5517586" cy="1796759"/>
          </a:xfrm>
          <a:prstGeom prst="rect">
            <a:avLst/>
          </a:prstGeom>
          <a:noFill/>
          <a:ln>
            <a:noFill/>
          </a:ln>
        </p:spPr>
        <p:txBody>
          <a:bodyPr anchorCtr="0" anchor="t" bIns="45000" lIns="90000" spcFirstLastPara="1" rIns="90000" wrap="square" tIns="45000">
            <a:noAutofit/>
          </a:bodyPr>
          <a:lstStyle/>
          <a:p>
            <a:pPr indent="0" lvl="0" marL="0" marR="0" rtl="0" algn="r">
              <a:lnSpc>
                <a:spcPct val="100000"/>
              </a:lnSpc>
              <a:spcBef>
                <a:spcPts val="0"/>
              </a:spcBef>
              <a:spcAft>
                <a:spcPts val="0"/>
              </a:spcAft>
              <a:buClr>
                <a:srgbClr val="FFFFFF"/>
              </a:buClr>
              <a:buFont typeface="Arial"/>
              <a:buNone/>
            </a:pPr>
            <a:r>
              <a:rPr b="1" i="0" lang="it-IT" sz="11200" u="none" cap="none" strike="noStrike">
                <a:solidFill>
                  <a:srgbClr val="FFFFFF"/>
                </a:solidFill>
                <a:latin typeface="Arial"/>
                <a:ea typeface="Arial"/>
                <a:cs typeface="Arial"/>
                <a:sym typeface="Arial"/>
              </a:rPr>
              <a:t>insieme</a:t>
            </a:r>
            <a:endParaRPr/>
          </a:p>
        </p:txBody>
      </p:sp>
      <p:sp>
        <p:nvSpPr>
          <p:cNvPr id="364" name="Shape 364"/>
          <p:cNvSpPr/>
          <p:nvPr/>
        </p:nvSpPr>
        <p:spPr>
          <a:xfrm>
            <a:off x="3415680" y="506879"/>
            <a:ext cx="7980865" cy="3503159"/>
          </a:xfrm>
          <a:prstGeom prst="rect">
            <a:avLst/>
          </a:prstGeom>
          <a:noFill/>
          <a:ln>
            <a:noFill/>
          </a:ln>
        </p:spPr>
        <p:txBody>
          <a:bodyPr anchorCtr="0" anchor="t" bIns="45000" lIns="90000" spcFirstLastPara="1" rIns="90000" wrap="square" tIns="45000">
            <a:noAutofit/>
          </a:bodyPr>
          <a:lstStyle/>
          <a:p>
            <a:pPr indent="0" lvl="0" marL="0" marR="0" rtl="0" algn="r">
              <a:lnSpc>
                <a:spcPct val="100000"/>
              </a:lnSpc>
              <a:spcBef>
                <a:spcPts val="0"/>
              </a:spcBef>
              <a:spcAft>
                <a:spcPts val="0"/>
              </a:spcAft>
              <a:buClr>
                <a:srgbClr val="FFFFFF"/>
              </a:buClr>
              <a:buFont typeface="Arial"/>
              <a:buNone/>
            </a:pPr>
            <a:r>
              <a:rPr b="1" i="0" lang="it-IT" sz="11200" u="none" cap="none" strike="noStrike">
                <a:solidFill>
                  <a:srgbClr val="FFFFFF"/>
                </a:solidFill>
                <a:latin typeface="Arial"/>
                <a:ea typeface="Arial"/>
                <a:cs typeface="Arial"/>
                <a:sym typeface="Arial"/>
              </a:rPr>
              <a:t>Lavoriamo</a:t>
            </a:r>
            <a:endParaRPr/>
          </a:p>
        </p:txBody>
      </p:sp>
      <p:pic>
        <p:nvPicPr>
          <p:cNvPr id="365" name="Shape 365"/>
          <p:cNvPicPr preferRelativeResize="0"/>
          <p:nvPr/>
        </p:nvPicPr>
        <p:blipFill rotWithShape="1">
          <a:blip r:embed="rId5">
            <a:alphaModFix/>
          </a:blip>
          <a:srcRect b="0" l="4058" r="20299" t="0"/>
          <a:stretch/>
        </p:blipFill>
        <p:spPr>
          <a:xfrm>
            <a:off x="9648360" y="5616000"/>
            <a:ext cx="3196079" cy="281448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pic>
        <p:nvPicPr>
          <p:cNvPr id="371" name="Shape 371"/>
          <p:cNvPicPr preferRelativeResize="0"/>
          <p:nvPr/>
        </p:nvPicPr>
        <p:blipFill rotWithShape="1">
          <a:blip r:embed="rId3">
            <a:alphaModFix/>
          </a:blip>
          <a:srcRect b="0" l="0" r="0" t="0"/>
          <a:stretch/>
        </p:blipFill>
        <p:spPr>
          <a:xfrm>
            <a:off x="122400" y="778791"/>
            <a:ext cx="12830757" cy="8240893"/>
          </a:xfrm>
          <a:prstGeom prst="rect">
            <a:avLst/>
          </a:prstGeom>
          <a:noFill/>
          <a:ln>
            <a:noFill/>
          </a:ln>
        </p:spPr>
      </p:pic>
      <p:sp>
        <p:nvSpPr>
          <p:cNvPr id="372" name="Shape 372"/>
          <p:cNvSpPr/>
          <p:nvPr/>
        </p:nvSpPr>
        <p:spPr>
          <a:xfrm>
            <a:off x="106200" y="887040"/>
            <a:ext cx="5693760" cy="426347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D727"/>
              </a:buClr>
              <a:buFont typeface="Arial"/>
              <a:buNone/>
            </a:pPr>
            <a:r>
              <a:rPr b="0" i="0" lang="it-IT" sz="3600" u="none" cap="none" strike="noStrike">
                <a:solidFill>
                  <a:srgbClr val="FFD727"/>
                </a:solidFill>
                <a:latin typeface="Arial"/>
                <a:ea typeface="Arial"/>
                <a:cs typeface="Arial"/>
                <a:sym typeface="Arial"/>
              </a:rPr>
              <a:t>Projects</a:t>
            </a:r>
            <a:endParaRPr/>
          </a:p>
          <a:p>
            <a:pPr indent="0" lvl="0" marL="0" marR="0" rtl="0" algn="l">
              <a:lnSpc>
                <a:spcPct val="100000"/>
              </a:lnSpc>
              <a:spcBef>
                <a:spcPts val="0"/>
              </a:spcBef>
              <a:spcAft>
                <a:spcPts val="0"/>
              </a:spcAft>
              <a:buClr>
                <a:srgbClr val="FFD727"/>
              </a:buClr>
              <a:buFont typeface="Arial"/>
              <a:buNone/>
            </a:pPr>
            <a:r>
              <a:rPr b="0" i="0" lang="it-IT" sz="3600" u="none" cap="none" strike="noStrike">
                <a:solidFill>
                  <a:srgbClr val="FFD727"/>
                </a:solidFill>
                <a:latin typeface="Arial"/>
                <a:ea typeface="Arial"/>
                <a:cs typeface="Arial"/>
                <a:sym typeface="Arial"/>
              </a:rPr>
              <a:t>Peers</a:t>
            </a:r>
            <a:endParaRPr/>
          </a:p>
          <a:p>
            <a:pPr indent="0" lvl="0" marL="0" marR="0" rtl="0" algn="l">
              <a:lnSpc>
                <a:spcPct val="100000"/>
              </a:lnSpc>
              <a:spcBef>
                <a:spcPts val="0"/>
              </a:spcBef>
              <a:spcAft>
                <a:spcPts val="0"/>
              </a:spcAft>
              <a:buClr>
                <a:srgbClr val="FF481B"/>
              </a:buClr>
              <a:buFont typeface="Arial"/>
              <a:buNone/>
            </a:pPr>
            <a:r>
              <a:rPr b="0" i="0" lang="it-IT" sz="3600" u="none" cap="none" strike="noStrike">
                <a:solidFill>
                  <a:srgbClr val="FF481B"/>
                </a:solidFill>
                <a:latin typeface="Arial"/>
                <a:ea typeface="Arial"/>
                <a:cs typeface="Arial"/>
                <a:sym typeface="Arial"/>
              </a:rPr>
              <a:t>Play</a:t>
            </a:r>
            <a:endParaRPr/>
          </a:p>
          <a:p>
            <a:pPr indent="0" lvl="0" marL="0" marR="0" rtl="0" algn="l">
              <a:lnSpc>
                <a:spcPct val="100000"/>
              </a:lnSpc>
              <a:spcBef>
                <a:spcPts val="0"/>
              </a:spcBef>
              <a:spcAft>
                <a:spcPts val="0"/>
              </a:spcAft>
              <a:buClr>
                <a:srgbClr val="FFD727"/>
              </a:buClr>
              <a:buFont typeface="Arial"/>
              <a:buNone/>
            </a:pPr>
            <a:r>
              <a:rPr b="0" i="0" lang="it-IT" sz="3600" u="none" cap="none" strike="noStrike">
                <a:solidFill>
                  <a:srgbClr val="FFD727"/>
                </a:solidFill>
                <a:latin typeface="Arial"/>
                <a:ea typeface="Arial"/>
                <a:cs typeface="Arial"/>
                <a:sym typeface="Arial"/>
              </a:rPr>
              <a:t>Passion</a:t>
            </a:r>
            <a:endParaRPr/>
          </a:p>
        </p:txBody>
      </p:sp>
      <p:sp>
        <p:nvSpPr>
          <p:cNvPr id="373" name="Shape 373"/>
          <p:cNvSpPr/>
          <p:nvPr/>
        </p:nvSpPr>
        <p:spPr>
          <a:xfrm>
            <a:off x="122400" y="-75600"/>
            <a:ext cx="6293520" cy="862920"/>
          </a:xfrm>
          <a:prstGeom prst="rect">
            <a:avLst/>
          </a:prstGeom>
          <a:noFill/>
          <a:ln>
            <a:noFill/>
          </a:ln>
        </p:spPr>
        <p:txBody>
          <a:bodyPr anchorCtr="0" anchor="ctr" bIns="50750" lIns="50750" spcFirstLastPara="1" rIns="50750" wrap="square" tIns="50750">
            <a:noAutofit/>
          </a:bodyPr>
          <a:lstStyle/>
          <a:p>
            <a:pPr indent="0" lvl="0" marL="0" marR="0" rtl="0" algn="l">
              <a:lnSpc>
                <a:spcPct val="100000"/>
              </a:lnSpc>
              <a:spcBef>
                <a:spcPts val="0"/>
              </a:spcBef>
              <a:spcAft>
                <a:spcPts val="0"/>
              </a:spcAft>
              <a:buClr>
                <a:srgbClr val="FFFFFF"/>
              </a:buClr>
              <a:buFont typeface="Arial Black"/>
              <a:buNone/>
            </a:pPr>
            <a:r>
              <a:rPr b="0" i="0" lang="it-IT" sz="5000" u="none" cap="none" strike="noStrike">
                <a:solidFill>
                  <a:srgbClr val="FFFFFF"/>
                </a:solidFill>
                <a:latin typeface="Arial Black"/>
                <a:ea typeface="Arial Black"/>
                <a:cs typeface="Arial Black"/>
                <a:sym typeface="Arial Black"/>
              </a:rPr>
              <a:t>Creative Learning</a:t>
            </a:r>
            <a:endParaRPr/>
          </a:p>
        </p:txBody>
      </p:sp>
      <p:sp>
        <p:nvSpPr>
          <p:cNvPr id="374" name="Shape 374"/>
          <p:cNvSpPr/>
          <p:nvPr/>
        </p:nvSpPr>
        <p:spPr>
          <a:xfrm>
            <a:off x="11516496" y="8966160"/>
            <a:ext cx="1436660" cy="862920"/>
          </a:xfrm>
          <a:prstGeom prst="rect">
            <a:avLst/>
          </a:prstGeom>
          <a:noFill/>
          <a:ln>
            <a:noFill/>
          </a:ln>
        </p:spPr>
        <p:txBody>
          <a:bodyPr anchorCtr="0" anchor="ctr" bIns="50750" lIns="50750" spcFirstLastPara="1" rIns="50750" wrap="square" tIns="50750">
            <a:noAutofit/>
          </a:bodyPr>
          <a:lstStyle/>
          <a:p>
            <a:pPr indent="0" lvl="0" marL="0" marR="0" rtl="0" algn="r">
              <a:lnSpc>
                <a:spcPct val="100000"/>
              </a:lnSpc>
              <a:spcBef>
                <a:spcPts val="0"/>
              </a:spcBef>
              <a:spcAft>
                <a:spcPts val="0"/>
              </a:spcAft>
              <a:buClr>
                <a:srgbClr val="FFFFFF"/>
              </a:buClr>
              <a:buFont typeface="Arial Black"/>
              <a:buNone/>
            </a:pPr>
            <a:r>
              <a:rPr b="0" i="0" lang="it-IT" sz="5000" u="none" cap="none" strike="noStrike">
                <a:solidFill>
                  <a:srgbClr val="FFFFFF"/>
                </a:solidFill>
                <a:latin typeface="Arial Black"/>
                <a:ea typeface="Arial Black"/>
                <a:cs typeface="Arial Black"/>
                <a:sym typeface="Arial Black"/>
              </a:rPr>
              <a:t>4P</a:t>
            </a:r>
            <a:endParaRPr/>
          </a:p>
        </p:txBody>
      </p:sp>
      <p:sp>
        <p:nvSpPr>
          <p:cNvPr id="375" name="Shape 375"/>
          <p:cNvSpPr/>
          <p:nvPr/>
        </p:nvSpPr>
        <p:spPr>
          <a:xfrm>
            <a:off x="2293917" y="2079000"/>
            <a:ext cx="12756600" cy="2764799"/>
          </a:xfrm>
          <a:prstGeom prst="rect">
            <a:avLst/>
          </a:prstGeom>
          <a:noFill/>
          <a:ln>
            <a:noFill/>
          </a:ln>
          <a:effectLst>
            <a:outerShdw dir="3331247" dist="36247">
              <a:srgbClr val="FFFFFF"/>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Font typeface="Arial"/>
              <a:buNone/>
            </a:pPr>
            <a:r>
              <a:rPr b="1" i="0" lang="it-IT" sz="11200" u="none" cap="none" strike="noStrike">
                <a:solidFill>
                  <a:srgbClr val="FFFFFF"/>
                </a:solidFill>
                <a:latin typeface="Arial"/>
                <a:ea typeface="Arial"/>
                <a:cs typeface="Arial"/>
                <a:sym typeface="Arial"/>
              </a:rPr>
              <a:t>Sperimentiamo</a:t>
            </a:r>
            <a:endParaRPr/>
          </a:p>
        </p:txBody>
      </p:sp>
      <p:sp>
        <p:nvSpPr>
          <p:cNvPr id="376" name="Shape 376"/>
          <p:cNvSpPr/>
          <p:nvPr/>
        </p:nvSpPr>
        <p:spPr>
          <a:xfrm>
            <a:off x="1416600" y="6624000"/>
            <a:ext cx="11038679" cy="1988280"/>
          </a:xfrm>
          <a:prstGeom prst="rect">
            <a:avLst/>
          </a:prstGeom>
          <a:noFill/>
          <a:ln>
            <a:noFill/>
          </a:ln>
          <a:effectLst>
            <a:outerShdw dir="3331247" dist="36247">
              <a:srgbClr val="FFFFFF"/>
            </a:outerShdw>
          </a:effectLst>
        </p:spPr>
        <p:txBody>
          <a:bodyPr anchorCtr="0" anchor="t" bIns="0" lIns="0" spcFirstLastPara="1" rIns="0" wrap="square" tIns="0">
            <a:noAutofit/>
          </a:bodyPr>
          <a:lstStyle/>
          <a:p>
            <a:pPr indent="0" lvl="0" marL="0" marR="0" rtl="0" algn="r">
              <a:lnSpc>
                <a:spcPct val="100000"/>
              </a:lnSpc>
              <a:spcBef>
                <a:spcPts val="0"/>
              </a:spcBef>
              <a:spcAft>
                <a:spcPts val="0"/>
              </a:spcAft>
              <a:buClr>
                <a:srgbClr val="FFFFFF"/>
              </a:buClr>
              <a:buFont typeface="Arial"/>
              <a:buNone/>
            </a:pPr>
            <a:r>
              <a:rPr b="1" i="0" lang="it-IT" sz="11200" u="none" cap="none" strike="noStrike">
                <a:solidFill>
                  <a:srgbClr val="FFFFFF"/>
                </a:solidFill>
                <a:latin typeface="Arial"/>
                <a:ea typeface="Arial"/>
                <a:cs typeface="Arial"/>
                <a:sym typeface="Arial"/>
              </a:rPr>
              <a:t>giocando</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pic>
        <p:nvPicPr>
          <p:cNvPr id="382" name="Shape 382"/>
          <p:cNvPicPr preferRelativeResize="0"/>
          <p:nvPr/>
        </p:nvPicPr>
        <p:blipFill rotWithShape="1">
          <a:blip r:embed="rId3">
            <a:alphaModFix/>
          </a:blip>
          <a:srcRect b="10819" l="1407" r="1408" t="6100"/>
          <a:stretch/>
        </p:blipFill>
        <p:spPr>
          <a:xfrm>
            <a:off x="0" y="760320"/>
            <a:ext cx="13003920" cy="8338680"/>
          </a:xfrm>
          <a:prstGeom prst="rect">
            <a:avLst/>
          </a:prstGeom>
          <a:noFill/>
          <a:ln>
            <a:noFill/>
          </a:ln>
        </p:spPr>
      </p:pic>
      <p:sp>
        <p:nvSpPr>
          <p:cNvPr id="383" name="Shape 383"/>
          <p:cNvSpPr/>
          <p:nvPr/>
        </p:nvSpPr>
        <p:spPr>
          <a:xfrm>
            <a:off x="106200" y="887040"/>
            <a:ext cx="5693760" cy="426347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D727"/>
              </a:buClr>
              <a:buFont typeface="Arial"/>
              <a:buNone/>
            </a:pPr>
            <a:r>
              <a:rPr b="0" i="0" lang="it-IT" sz="3600" u="none" cap="none" strike="noStrike">
                <a:solidFill>
                  <a:srgbClr val="FFD727"/>
                </a:solidFill>
                <a:latin typeface="Arial"/>
                <a:ea typeface="Arial"/>
                <a:cs typeface="Arial"/>
                <a:sym typeface="Arial"/>
              </a:rPr>
              <a:t>Projects</a:t>
            </a:r>
            <a:endParaRPr/>
          </a:p>
          <a:p>
            <a:pPr indent="0" lvl="0" marL="0" marR="0" rtl="0" algn="l">
              <a:lnSpc>
                <a:spcPct val="100000"/>
              </a:lnSpc>
              <a:spcBef>
                <a:spcPts val="0"/>
              </a:spcBef>
              <a:spcAft>
                <a:spcPts val="0"/>
              </a:spcAft>
              <a:buClr>
                <a:srgbClr val="FFD727"/>
              </a:buClr>
              <a:buFont typeface="Arial"/>
              <a:buNone/>
            </a:pPr>
            <a:r>
              <a:rPr b="0" i="0" lang="it-IT" sz="3600" u="none" cap="none" strike="noStrike">
                <a:solidFill>
                  <a:srgbClr val="FFD727"/>
                </a:solidFill>
                <a:latin typeface="Arial"/>
                <a:ea typeface="Arial"/>
                <a:cs typeface="Arial"/>
                <a:sym typeface="Arial"/>
              </a:rPr>
              <a:t>Peers</a:t>
            </a:r>
            <a:endParaRPr/>
          </a:p>
          <a:p>
            <a:pPr indent="0" lvl="0" marL="0" marR="0" rtl="0" algn="l">
              <a:lnSpc>
                <a:spcPct val="100000"/>
              </a:lnSpc>
              <a:spcBef>
                <a:spcPts val="0"/>
              </a:spcBef>
              <a:spcAft>
                <a:spcPts val="0"/>
              </a:spcAft>
              <a:buClr>
                <a:srgbClr val="FFD727"/>
              </a:buClr>
              <a:buFont typeface="Arial"/>
              <a:buNone/>
            </a:pPr>
            <a:r>
              <a:rPr b="0" i="0" lang="it-IT" sz="3600" u="none" cap="none" strike="noStrike">
                <a:solidFill>
                  <a:srgbClr val="FFD727"/>
                </a:solidFill>
                <a:latin typeface="Arial"/>
                <a:ea typeface="Arial"/>
                <a:cs typeface="Arial"/>
                <a:sym typeface="Arial"/>
              </a:rPr>
              <a:t>Play</a:t>
            </a:r>
            <a:endParaRPr/>
          </a:p>
          <a:p>
            <a:pPr indent="0" lvl="0" marL="0" marR="0" rtl="0" algn="l">
              <a:lnSpc>
                <a:spcPct val="100000"/>
              </a:lnSpc>
              <a:spcBef>
                <a:spcPts val="0"/>
              </a:spcBef>
              <a:spcAft>
                <a:spcPts val="0"/>
              </a:spcAft>
              <a:buClr>
                <a:srgbClr val="FF481B"/>
              </a:buClr>
              <a:buFont typeface="Arial"/>
              <a:buNone/>
            </a:pPr>
            <a:r>
              <a:rPr b="0" i="0" lang="it-IT" sz="3600" u="none" cap="none" strike="noStrike">
                <a:solidFill>
                  <a:srgbClr val="FF481B"/>
                </a:solidFill>
                <a:latin typeface="Arial"/>
                <a:ea typeface="Arial"/>
                <a:cs typeface="Arial"/>
                <a:sym typeface="Arial"/>
              </a:rPr>
              <a:t>Passion</a:t>
            </a:r>
            <a:endParaRPr/>
          </a:p>
        </p:txBody>
      </p:sp>
      <p:sp>
        <p:nvSpPr>
          <p:cNvPr id="384" name="Shape 384"/>
          <p:cNvSpPr/>
          <p:nvPr/>
        </p:nvSpPr>
        <p:spPr>
          <a:xfrm>
            <a:off x="122400" y="-75600"/>
            <a:ext cx="6293520" cy="862920"/>
          </a:xfrm>
          <a:prstGeom prst="rect">
            <a:avLst/>
          </a:prstGeom>
          <a:noFill/>
          <a:ln>
            <a:noFill/>
          </a:ln>
        </p:spPr>
        <p:txBody>
          <a:bodyPr anchorCtr="0" anchor="ctr" bIns="50750" lIns="50750" spcFirstLastPara="1" rIns="50750" wrap="square" tIns="50750">
            <a:noAutofit/>
          </a:bodyPr>
          <a:lstStyle/>
          <a:p>
            <a:pPr indent="0" lvl="0" marL="0" marR="0" rtl="0" algn="l">
              <a:lnSpc>
                <a:spcPct val="100000"/>
              </a:lnSpc>
              <a:spcBef>
                <a:spcPts val="0"/>
              </a:spcBef>
              <a:spcAft>
                <a:spcPts val="0"/>
              </a:spcAft>
              <a:buClr>
                <a:srgbClr val="FFFFFF"/>
              </a:buClr>
              <a:buFont typeface="Arial Black"/>
              <a:buNone/>
            </a:pPr>
            <a:r>
              <a:rPr b="0" i="0" lang="it-IT" sz="5000" u="none" cap="none" strike="noStrike">
                <a:solidFill>
                  <a:srgbClr val="FFFFFF"/>
                </a:solidFill>
                <a:latin typeface="Arial Black"/>
                <a:ea typeface="Arial Black"/>
                <a:cs typeface="Arial Black"/>
                <a:sym typeface="Arial Black"/>
              </a:rPr>
              <a:t>Creative Learning</a:t>
            </a:r>
            <a:endParaRPr/>
          </a:p>
        </p:txBody>
      </p:sp>
      <p:sp>
        <p:nvSpPr>
          <p:cNvPr id="385" name="Shape 385"/>
          <p:cNvSpPr/>
          <p:nvPr/>
        </p:nvSpPr>
        <p:spPr>
          <a:xfrm>
            <a:off x="146157" y="4323239"/>
            <a:ext cx="12756238" cy="2764799"/>
          </a:xfrm>
          <a:prstGeom prst="rect">
            <a:avLst/>
          </a:prstGeom>
          <a:noFill/>
          <a:ln>
            <a:noFill/>
          </a:ln>
          <a:effectLst>
            <a:outerShdw dir="3331247" dist="36247">
              <a:srgbClr val="FFFFFF"/>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Font typeface="Arial"/>
              <a:buNone/>
            </a:pPr>
            <a:r>
              <a:rPr b="1" i="0" lang="it-IT" sz="11200" u="none" cap="none" strike="noStrike">
                <a:solidFill>
                  <a:srgbClr val="FFFFFF"/>
                </a:solidFill>
                <a:latin typeface="Arial"/>
                <a:ea typeface="Arial"/>
                <a:cs typeface="Arial"/>
                <a:sym typeface="Arial"/>
              </a:rPr>
              <a:t>Ci mettiamo</a:t>
            </a:r>
            <a:endParaRPr/>
          </a:p>
        </p:txBody>
      </p:sp>
      <p:sp>
        <p:nvSpPr>
          <p:cNvPr id="386" name="Shape 386"/>
          <p:cNvSpPr/>
          <p:nvPr/>
        </p:nvSpPr>
        <p:spPr>
          <a:xfrm>
            <a:off x="11797989" y="8966160"/>
            <a:ext cx="1155169" cy="862920"/>
          </a:xfrm>
          <a:prstGeom prst="rect">
            <a:avLst/>
          </a:prstGeom>
          <a:noFill/>
          <a:ln>
            <a:noFill/>
          </a:ln>
        </p:spPr>
        <p:txBody>
          <a:bodyPr anchorCtr="0" anchor="ctr" bIns="50750" lIns="50750" spcFirstLastPara="1" rIns="50750" wrap="square" tIns="50750">
            <a:noAutofit/>
          </a:bodyPr>
          <a:lstStyle/>
          <a:p>
            <a:pPr indent="0" lvl="0" marL="0" marR="0" rtl="0" algn="r">
              <a:lnSpc>
                <a:spcPct val="100000"/>
              </a:lnSpc>
              <a:spcBef>
                <a:spcPts val="0"/>
              </a:spcBef>
              <a:spcAft>
                <a:spcPts val="0"/>
              </a:spcAft>
              <a:buClr>
                <a:srgbClr val="FFFFFF"/>
              </a:buClr>
              <a:buFont typeface="Arial Black"/>
              <a:buNone/>
            </a:pPr>
            <a:r>
              <a:rPr b="0" i="0" lang="it-IT" sz="5000" u="none" cap="none" strike="noStrike">
                <a:solidFill>
                  <a:srgbClr val="FFFFFF"/>
                </a:solidFill>
                <a:latin typeface="Arial Black"/>
                <a:ea typeface="Arial Black"/>
                <a:cs typeface="Arial Black"/>
                <a:sym typeface="Arial Black"/>
              </a:rPr>
              <a:t>4P</a:t>
            </a:r>
            <a:endParaRPr/>
          </a:p>
        </p:txBody>
      </p:sp>
      <p:sp>
        <p:nvSpPr>
          <p:cNvPr id="387" name="Shape 387"/>
          <p:cNvSpPr/>
          <p:nvPr/>
        </p:nvSpPr>
        <p:spPr>
          <a:xfrm>
            <a:off x="44635" y="5705637"/>
            <a:ext cx="7054595" cy="1986840"/>
          </a:xfrm>
          <a:prstGeom prst="rect">
            <a:avLst/>
          </a:prstGeom>
          <a:noFill/>
          <a:ln>
            <a:noFill/>
          </a:ln>
          <a:effectLst>
            <a:outerShdw dir="3331247" dist="36247">
              <a:srgbClr val="FFFFFF"/>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Font typeface="Arial"/>
              <a:buNone/>
            </a:pPr>
            <a:r>
              <a:rPr b="1" i="0" lang="it-IT" sz="11200" u="none" cap="none" strike="noStrike">
                <a:solidFill>
                  <a:srgbClr val="FFFFFF"/>
                </a:solidFill>
                <a:latin typeface="Arial"/>
                <a:ea typeface="Arial"/>
                <a:cs typeface="Arial"/>
                <a:sym typeface="Arial"/>
              </a:rPr>
              <a:t>passione!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Shape 393"/>
          <p:cNvSpPr/>
          <p:nvPr/>
        </p:nvSpPr>
        <p:spPr>
          <a:xfrm>
            <a:off x="1449899" y="391935"/>
            <a:ext cx="10464119" cy="158508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chemeClr val="accent6"/>
              </a:buClr>
              <a:buFont typeface="Verdana"/>
              <a:buNone/>
            </a:pPr>
            <a:r>
              <a:rPr b="1" i="0" lang="it-IT" sz="8000" u="none" cap="none" strike="noStrike">
                <a:solidFill>
                  <a:schemeClr val="accent6"/>
                </a:solidFill>
                <a:latin typeface="Verdana"/>
                <a:ea typeface="Verdana"/>
                <a:cs typeface="Verdana"/>
                <a:sym typeface="Verdana"/>
              </a:rPr>
              <a:t>7 regole d’oro</a:t>
            </a:r>
            <a:endParaRPr/>
          </a:p>
        </p:txBody>
      </p:sp>
      <p:sp>
        <p:nvSpPr>
          <p:cNvPr id="394" name="Shape 394"/>
          <p:cNvSpPr/>
          <p:nvPr/>
        </p:nvSpPr>
        <p:spPr>
          <a:xfrm>
            <a:off x="3376246" y="9124702"/>
            <a:ext cx="6080788" cy="466920"/>
          </a:xfrm>
          <a:prstGeom prst="rect">
            <a:avLst/>
          </a:prstGeom>
          <a:noFill/>
          <a:ln>
            <a:noFill/>
          </a:ln>
        </p:spPr>
        <p:txBody>
          <a:bodyPr anchorCtr="0" anchor="ctr" bIns="50750" lIns="50750" spcFirstLastPara="1" rIns="50750" wrap="square" tIns="50750">
            <a:noAutofit/>
          </a:bodyPr>
          <a:lstStyle/>
          <a:p>
            <a:pPr indent="0" lvl="0" marL="0" marR="0" rtl="0" algn="l">
              <a:lnSpc>
                <a:spcPct val="100000"/>
              </a:lnSpc>
              <a:spcBef>
                <a:spcPts val="0"/>
              </a:spcBef>
              <a:spcAft>
                <a:spcPts val="0"/>
              </a:spcAft>
              <a:buClr>
                <a:srgbClr val="000000"/>
              </a:buClr>
              <a:buFont typeface="Arial"/>
              <a:buNone/>
            </a:pPr>
            <a:r>
              <a:rPr b="0" i="0" lang="it-IT" sz="2400" u="none" cap="none" strike="noStrike">
                <a:solidFill>
                  <a:srgbClr val="000000"/>
                </a:solidFill>
                <a:latin typeface="Arial"/>
                <a:ea typeface="Arial"/>
                <a:cs typeface="Arial"/>
                <a:sym typeface="Arial"/>
              </a:rPr>
              <a:t>di Barbara Laura Alaimo</a:t>
            </a:r>
            <a:endParaRPr/>
          </a:p>
        </p:txBody>
      </p:sp>
      <p:sp>
        <p:nvSpPr>
          <p:cNvPr id="395" name="Shape 395"/>
          <p:cNvSpPr/>
          <p:nvPr/>
        </p:nvSpPr>
        <p:spPr>
          <a:xfrm>
            <a:off x="942658" y="1977015"/>
            <a:ext cx="11478600" cy="6877185"/>
          </a:xfrm>
          <a:prstGeom prst="rect">
            <a:avLst/>
          </a:prstGeom>
          <a:noFill/>
          <a:ln>
            <a:noFill/>
          </a:ln>
        </p:spPr>
        <p:txBody>
          <a:bodyPr anchorCtr="0" anchor="t" bIns="0" lIns="0" spcFirstLastPara="1" rIns="0" wrap="square" tIns="0">
            <a:noAutofit/>
          </a:bodyPr>
          <a:lstStyle/>
          <a:p>
            <a:pPr indent="-360000" lvl="0" marL="360000" marR="0" rtl="0" algn="l">
              <a:lnSpc>
                <a:spcPct val="150000"/>
              </a:lnSpc>
              <a:spcBef>
                <a:spcPts val="0"/>
              </a:spcBef>
              <a:spcAft>
                <a:spcPts val="0"/>
              </a:spcAft>
              <a:buClr>
                <a:srgbClr val="C82506"/>
              </a:buClr>
              <a:buSzPts val="2640"/>
              <a:buFont typeface="Arial"/>
              <a:buChar char="✓"/>
            </a:pPr>
            <a:r>
              <a:rPr b="0" i="0" lang="it-IT" sz="4400" u="none" cap="none" strike="noStrike">
                <a:solidFill>
                  <a:srgbClr val="000000"/>
                </a:solidFill>
                <a:latin typeface="Arial"/>
                <a:ea typeface="Arial"/>
                <a:cs typeface="Arial"/>
                <a:sym typeface="Arial"/>
              </a:rPr>
              <a:t>Siate curiosi e attenti.</a:t>
            </a:r>
            <a:endParaRPr/>
          </a:p>
          <a:p>
            <a:pPr indent="-360000" lvl="0" marL="360000" marR="0" rtl="0" algn="l">
              <a:lnSpc>
                <a:spcPct val="150000"/>
              </a:lnSpc>
              <a:spcBef>
                <a:spcPts val="0"/>
              </a:spcBef>
              <a:spcAft>
                <a:spcPts val="0"/>
              </a:spcAft>
              <a:buClr>
                <a:srgbClr val="C82506"/>
              </a:buClr>
              <a:buSzPts val="2640"/>
              <a:buFont typeface="Arial"/>
              <a:buChar char="✓"/>
            </a:pPr>
            <a:r>
              <a:rPr b="0" i="0" lang="it-IT" sz="4400" u="none" cap="none" strike="noStrike">
                <a:solidFill>
                  <a:srgbClr val="000000"/>
                </a:solidFill>
                <a:latin typeface="Arial"/>
                <a:ea typeface="Arial"/>
                <a:cs typeface="Arial"/>
                <a:sym typeface="Arial"/>
              </a:rPr>
              <a:t>Il bambino è competente</a:t>
            </a:r>
            <a:endParaRPr/>
          </a:p>
          <a:p>
            <a:pPr indent="-360000" lvl="0" marL="360000" marR="0" rtl="0" algn="l">
              <a:lnSpc>
                <a:spcPct val="150000"/>
              </a:lnSpc>
              <a:spcBef>
                <a:spcPts val="0"/>
              </a:spcBef>
              <a:spcAft>
                <a:spcPts val="0"/>
              </a:spcAft>
              <a:buClr>
                <a:srgbClr val="C82506"/>
              </a:buClr>
              <a:buSzPts val="2640"/>
              <a:buFont typeface="Arial"/>
              <a:buChar char="✓"/>
            </a:pPr>
            <a:r>
              <a:rPr b="0" i="0" lang="it-IT" sz="4400" u="none" cap="none" strike="noStrike">
                <a:solidFill>
                  <a:srgbClr val="000000"/>
                </a:solidFill>
                <a:latin typeface="Arial"/>
                <a:ea typeface="Arial"/>
                <a:cs typeface="Arial"/>
                <a:sym typeface="Arial"/>
              </a:rPr>
              <a:t>State a fianco, non davanti</a:t>
            </a:r>
            <a:endParaRPr/>
          </a:p>
          <a:p>
            <a:pPr indent="-360000" lvl="0" marL="360000" marR="0" rtl="0" algn="l">
              <a:lnSpc>
                <a:spcPct val="150000"/>
              </a:lnSpc>
              <a:spcBef>
                <a:spcPts val="0"/>
              </a:spcBef>
              <a:spcAft>
                <a:spcPts val="0"/>
              </a:spcAft>
              <a:buClr>
                <a:srgbClr val="C82506"/>
              </a:buClr>
              <a:buSzPts val="2640"/>
              <a:buFont typeface="Arial"/>
              <a:buChar char="✓"/>
            </a:pPr>
            <a:r>
              <a:rPr b="0" i="0" lang="it-IT" sz="4400" u="none" cap="none" strike="noStrike">
                <a:solidFill>
                  <a:srgbClr val="000000"/>
                </a:solidFill>
                <a:latin typeface="Arial"/>
                <a:ea typeface="Arial"/>
                <a:cs typeface="Arial"/>
                <a:sym typeface="Arial"/>
              </a:rPr>
              <a:t>Gli errori ci piacciono</a:t>
            </a:r>
            <a:endParaRPr/>
          </a:p>
          <a:p>
            <a:pPr indent="-360000" lvl="0" marL="360000" marR="0" rtl="0" algn="l">
              <a:lnSpc>
                <a:spcPct val="150000"/>
              </a:lnSpc>
              <a:spcBef>
                <a:spcPts val="0"/>
              </a:spcBef>
              <a:spcAft>
                <a:spcPts val="0"/>
              </a:spcAft>
              <a:buClr>
                <a:srgbClr val="C82506"/>
              </a:buClr>
              <a:buSzPts val="2640"/>
              <a:buFont typeface="Arial"/>
              <a:buChar char="✓"/>
            </a:pPr>
            <a:r>
              <a:rPr b="0" i="0" lang="it-IT" sz="4400" u="none" cap="none" strike="noStrike">
                <a:solidFill>
                  <a:srgbClr val="000000"/>
                </a:solidFill>
                <a:latin typeface="Arial"/>
                <a:ea typeface="Arial"/>
                <a:cs typeface="Arial"/>
                <a:sym typeface="Arial"/>
              </a:rPr>
              <a:t>Incoraggiate</a:t>
            </a:r>
            <a:endParaRPr/>
          </a:p>
          <a:p>
            <a:pPr indent="-360000" lvl="0" marL="360000" marR="0" rtl="0" algn="l">
              <a:lnSpc>
                <a:spcPct val="150000"/>
              </a:lnSpc>
              <a:spcBef>
                <a:spcPts val="0"/>
              </a:spcBef>
              <a:spcAft>
                <a:spcPts val="0"/>
              </a:spcAft>
              <a:buClr>
                <a:srgbClr val="C82506"/>
              </a:buClr>
              <a:buSzPts val="2640"/>
              <a:buFont typeface="Arial"/>
              <a:buChar char="✓"/>
            </a:pPr>
            <a:r>
              <a:rPr b="0" i="0" lang="it-IT" sz="4400" u="none" cap="none" strike="noStrike">
                <a:solidFill>
                  <a:srgbClr val="000000"/>
                </a:solidFill>
                <a:latin typeface="Arial"/>
                <a:ea typeface="Arial"/>
                <a:cs typeface="Arial"/>
                <a:sym typeface="Arial"/>
              </a:rPr>
              <a:t>Non dite “NON”</a:t>
            </a:r>
            <a:endParaRPr/>
          </a:p>
          <a:p>
            <a:pPr indent="-360000" lvl="0" marL="360000" marR="0" rtl="0" algn="l">
              <a:lnSpc>
                <a:spcPct val="150000"/>
              </a:lnSpc>
              <a:spcBef>
                <a:spcPts val="0"/>
              </a:spcBef>
              <a:spcAft>
                <a:spcPts val="0"/>
              </a:spcAft>
              <a:buClr>
                <a:srgbClr val="C82506"/>
              </a:buClr>
              <a:buSzPts val="2640"/>
              <a:buFont typeface="Arial"/>
              <a:buChar char="✓"/>
            </a:pPr>
            <a:r>
              <a:rPr b="0" i="0" lang="it-IT" sz="4400" u="none" cap="none" strike="noStrike">
                <a:solidFill>
                  <a:srgbClr val="000000"/>
                </a:solidFill>
                <a:latin typeface="Arial"/>
                <a:ea typeface="Arial"/>
                <a:cs typeface="Arial"/>
                <a:sym typeface="Arial"/>
              </a:rPr>
              <a:t>Divertitevi!</a:t>
            </a:r>
            <a:endParaRPr/>
          </a:p>
        </p:txBody>
      </p:sp>
      <p:pic>
        <p:nvPicPr>
          <p:cNvPr id="396" name="Shape 396"/>
          <p:cNvPicPr preferRelativeResize="0"/>
          <p:nvPr/>
        </p:nvPicPr>
        <p:blipFill rotWithShape="1">
          <a:blip r:embed="rId3">
            <a:alphaModFix/>
          </a:blip>
          <a:srcRect b="0" l="0" r="0" t="0"/>
          <a:stretch/>
        </p:blipFill>
        <p:spPr>
          <a:xfrm>
            <a:off x="9631638" y="9132260"/>
            <a:ext cx="3383638" cy="410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pic>
        <p:nvPicPr>
          <p:cNvPr id="401" name="Shape 401"/>
          <p:cNvPicPr preferRelativeResize="0"/>
          <p:nvPr/>
        </p:nvPicPr>
        <p:blipFill rotWithShape="1">
          <a:blip r:embed="rId3">
            <a:alphaModFix/>
          </a:blip>
          <a:srcRect b="0" l="0" r="0" t="0"/>
          <a:stretch/>
        </p:blipFill>
        <p:spPr>
          <a:xfrm>
            <a:off x="1243800" y="1584000"/>
            <a:ext cx="6459480" cy="1972080"/>
          </a:xfrm>
          <a:prstGeom prst="rect">
            <a:avLst/>
          </a:prstGeom>
          <a:noFill/>
          <a:ln>
            <a:noFill/>
          </a:ln>
        </p:spPr>
      </p:pic>
      <p:sp>
        <p:nvSpPr>
          <p:cNvPr id="402" name="Shape 402"/>
          <p:cNvSpPr/>
          <p:nvPr/>
        </p:nvSpPr>
        <p:spPr>
          <a:xfrm>
            <a:off x="7488000" y="2476800"/>
            <a:ext cx="5471280" cy="1079277"/>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rPr b="1" i="0" lang="it-IT" sz="4400" u="none" cap="none" strike="noStrike">
                <a:solidFill>
                  <a:srgbClr val="000000"/>
                </a:solidFill>
                <a:latin typeface="Arial"/>
                <a:ea typeface="Arial"/>
                <a:cs typeface="Arial"/>
                <a:sym typeface="Arial"/>
              </a:rPr>
              <a:t>Timeline of success</a:t>
            </a:r>
            <a:endParaRPr/>
          </a:p>
        </p:txBody>
      </p:sp>
      <p:cxnSp>
        <p:nvCxnSpPr>
          <p:cNvPr id="403" name="Shape 403"/>
          <p:cNvCxnSpPr/>
          <p:nvPr/>
        </p:nvCxnSpPr>
        <p:spPr>
          <a:xfrm>
            <a:off x="360000" y="4680000"/>
            <a:ext cx="12455998" cy="0"/>
          </a:xfrm>
          <a:prstGeom prst="straightConnector1">
            <a:avLst/>
          </a:prstGeom>
          <a:noFill/>
          <a:ln cap="flat" cmpd="sng" w="76300">
            <a:solidFill>
              <a:srgbClr val="FF0000"/>
            </a:solidFill>
            <a:prstDash val="solid"/>
            <a:round/>
            <a:headEnd len="sm" w="sm" type="none"/>
            <a:tailEnd len="lg" w="lg" type="triangle"/>
          </a:ln>
        </p:spPr>
      </p:cxnSp>
      <p:sp>
        <p:nvSpPr>
          <p:cNvPr id="404" name="Shape 404"/>
          <p:cNvSpPr/>
          <p:nvPr/>
        </p:nvSpPr>
        <p:spPr>
          <a:xfrm>
            <a:off x="360000" y="4680000"/>
            <a:ext cx="20517" cy="1206358"/>
          </a:xfrm>
          <a:custGeom>
            <a:pathLst>
              <a:path extrusionOk="0" h="120000" w="120000">
                <a:moveTo>
                  <a:pt x="0" y="0"/>
                </a:moveTo>
                <a:lnTo>
                  <a:pt x="120000" y="120000"/>
                </a:lnTo>
              </a:path>
            </a:pathLst>
          </a:custGeom>
          <a:noFill/>
          <a:ln cap="flat" cmpd="sng" w="76300">
            <a:solidFill>
              <a:srgbClr val="FFFF00"/>
            </a:solidFill>
            <a:prstDash val="solid"/>
            <a:round/>
            <a:headEnd len="sm" w="sm" type="oval"/>
            <a:tailEnd len="sm" w="sm" type="oval"/>
          </a:ln>
        </p:spPr>
      </p:sp>
      <p:sp>
        <p:nvSpPr>
          <p:cNvPr id="405" name="Shape 405"/>
          <p:cNvSpPr/>
          <p:nvPr/>
        </p:nvSpPr>
        <p:spPr>
          <a:xfrm>
            <a:off x="144000" y="3528000"/>
            <a:ext cx="5255280" cy="1079277"/>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Font typeface="Arial"/>
              <a:buNone/>
            </a:pPr>
            <a:r>
              <a:rPr b="0" i="0" lang="it-IT" sz="4400" u="none" cap="none" strike="noStrike">
                <a:solidFill>
                  <a:srgbClr val="000000"/>
                </a:solidFill>
                <a:latin typeface="Arial"/>
                <a:ea typeface="Arial"/>
                <a:cs typeface="Arial"/>
                <a:sym typeface="Arial"/>
              </a:rPr>
              <a:t>2013 (80 dojos)</a:t>
            </a:r>
            <a:endParaRPr/>
          </a:p>
        </p:txBody>
      </p:sp>
      <p:sp>
        <p:nvSpPr>
          <p:cNvPr id="406" name="Shape 406"/>
          <p:cNvSpPr/>
          <p:nvPr/>
        </p:nvSpPr>
        <p:spPr>
          <a:xfrm>
            <a:off x="144000" y="6414526"/>
            <a:ext cx="10655279" cy="1079277"/>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Font typeface="Arial"/>
              <a:buNone/>
            </a:pPr>
            <a:r>
              <a:rPr b="0" i="0" lang="it-IT" sz="4400" u="none" cap="none" strike="noStrike">
                <a:solidFill>
                  <a:srgbClr val="000000"/>
                </a:solidFill>
                <a:latin typeface="Arial"/>
                <a:ea typeface="Arial"/>
                <a:cs typeface="Arial"/>
                <a:sym typeface="Arial"/>
              </a:rPr>
              <a:t>1st EuDojo: Bruxelles European Parliament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pic>
        <p:nvPicPr>
          <p:cNvPr id="411" name="Shape 411"/>
          <p:cNvPicPr preferRelativeResize="0"/>
          <p:nvPr/>
        </p:nvPicPr>
        <p:blipFill rotWithShape="1">
          <a:blip r:embed="rId3">
            <a:alphaModFix/>
          </a:blip>
          <a:srcRect b="0" l="0" r="0" t="0"/>
          <a:stretch/>
        </p:blipFill>
        <p:spPr>
          <a:xfrm>
            <a:off x="1243800" y="1584000"/>
            <a:ext cx="6459480" cy="1972080"/>
          </a:xfrm>
          <a:prstGeom prst="rect">
            <a:avLst/>
          </a:prstGeom>
          <a:noFill/>
          <a:ln>
            <a:noFill/>
          </a:ln>
        </p:spPr>
      </p:pic>
      <p:sp>
        <p:nvSpPr>
          <p:cNvPr id="412" name="Shape 412"/>
          <p:cNvSpPr/>
          <p:nvPr/>
        </p:nvSpPr>
        <p:spPr>
          <a:xfrm>
            <a:off x="7488000" y="2476800"/>
            <a:ext cx="5471280" cy="1079277"/>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rPr b="1" i="0" lang="it-IT" sz="4400" u="none" cap="none" strike="noStrike">
                <a:solidFill>
                  <a:srgbClr val="000000"/>
                </a:solidFill>
                <a:latin typeface="Arial"/>
                <a:ea typeface="Arial"/>
                <a:cs typeface="Arial"/>
                <a:sym typeface="Arial"/>
              </a:rPr>
              <a:t>Timeline of success</a:t>
            </a:r>
            <a:endParaRPr/>
          </a:p>
        </p:txBody>
      </p:sp>
      <p:cxnSp>
        <p:nvCxnSpPr>
          <p:cNvPr id="413" name="Shape 413"/>
          <p:cNvCxnSpPr/>
          <p:nvPr/>
        </p:nvCxnSpPr>
        <p:spPr>
          <a:xfrm>
            <a:off x="360000" y="4680000"/>
            <a:ext cx="12455998" cy="0"/>
          </a:xfrm>
          <a:prstGeom prst="straightConnector1">
            <a:avLst/>
          </a:prstGeom>
          <a:noFill/>
          <a:ln cap="flat" cmpd="sng" w="76300">
            <a:solidFill>
              <a:srgbClr val="FF0000"/>
            </a:solidFill>
            <a:prstDash val="solid"/>
            <a:round/>
            <a:headEnd len="sm" w="sm" type="none"/>
            <a:tailEnd len="lg" w="lg" type="triangle"/>
          </a:ln>
        </p:spPr>
      </p:cxnSp>
      <p:sp>
        <p:nvSpPr>
          <p:cNvPr id="414" name="Shape 414"/>
          <p:cNvSpPr/>
          <p:nvPr/>
        </p:nvSpPr>
        <p:spPr>
          <a:xfrm>
            <a:off x="144000" y="3528000"/>
            <a:ext cx="1655280" cy="1079277"/>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rPr b="0" i="0" lang="it-IT" sz="4400" u="none" cap="none" strike="noStrike">
                <a:solidFill>
                  <a:srgbClr val="000000"/>
                </a:solidFill>
                <a:latin typeface="Arial"/>
                <a:ea typeface="Arial"/>
                <a:cs typeface="Arial"/>
                <a:sym typeface="Arial"/>
              </a:rPr>
              <a:t>2013</a:t>
            </a:r>
            <a:endParaRPr/>
          </a:p>
        </p:txBody>
      </p:sp>
      <p:sp>
        <p:nvSpPr>
          <p:cNvPr id="415" name="Shape 415"/>
          <p:cNvSpPr/>
          <p:nvPr/>
        </p:nvSpPr>
        <p:spPr>
          <a:xfrm>
            <a:off x="2160358" y="5920919"/>
            <a:ext cx="10655279" cy="2796585"/>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Font typeface="Arial"/>
              <a:buNone/>
            </a:pPr>
            <a:r>
              <a:rPr b="0" i="0" lang="it-IT" sz="4400" u="none" cap="none" strike="noStrike">
                <a:solidFill>
                  <a:srgbClr val="000000"/>
                </a:solidFill>
                <a:latin typeface="Arial"/>
                <a:ea typeface="Arial"/>
                <a:cs typeface="Arial"/>
                <a:sym typeface="Arial"/>
              </a:rPr>
              <a:t>2nd EuDojo Bruxelles</a:t>
            </a:r>
            <a:endParaRPr/>
          </a:p>
          <a:p>
            <a:pPr indent="0" lvl="0" marL="0" marR="0" rtl="0" algn="l">
              <a:lnSpc>
                <a:spcPct val="100000"/>
              </a:lnSpc>
              <a:spcBef>
                <a:spcPts val="0"/>
              </a:spcBef>
              <a:spcAft>
                <a:spcPts val="0"/>
              </a:spcAft>
              <a:buClr>
                <a:srgbClr val="000000"/>
              </a:buClr>
              <a:buFont typeface="Arial"/>
              <a:buNone/>
            </a:pPr>
            <a:r>
              <a:rPr b="0" i="0" lang="it-IT" sz="4400" u="none" cap="none" strike="noStrike">
                <a:solidFill>
                  <a:srgbClr val="000000"/>
                </a:solidFill>
                <a:latin typeface="Arial"/>
                <a:ea typeface="Arial"/>
                <a:cs typeface="Arial"/>
                <a:sym typeface="Arial"/>
              </a:rPr>
              <a:t>CoderCamera Rome</a:t>
            </a:r>
            <a:endParaRPr/>
          </a:p>
          <a:p>
            <a:pPr indent="0" lvl="0" marL="0" marR="0" rtl="0" algn="l">
              <a:lnSpc>
                <a:spcPct val="100000"/>
              </a:lnSpc>
              <a:spcBef>
                <a:spcPts val="0"/>
              </a:spcBef>
              <a:spcAft>
                <a:spcPts val="0"/>
              </a:spcAft>
              <a:buClr>
                <a:srgbClr val="000000"/>
              </a:buClr>
              <a:buFont typeface="Arial"/>
              <a:buNone/>
            </a:pPr>
            <a:r>
              <a:rPr b="0" i="0" lang="it-IT" sz="4400" u="none" cap="none" strike="noStrike">
                <a:solidFill>
                  <a:srgbClr val="000000"/>
                </a:solidFill>
                <a:latin typeface="Arial"/>
                <a:ea typeface="Arial"/>
                <a:cs typeface="Arial"/>
                <a:sym typeface="Arial"/>
              </a:rPr>
              <a:t>CoderMiur Rome</a:t>
            </a:r>
            <a:endParaRPr/>
          </a:p>
          <a:p>
            <a:pPr indent="0" lvl="0" marL="0" marR="0" rtl="0" algn="l">
              <a:lnSpc>
                <a:spcPct val="100000"/>
              </a:lnSpc>
              <a:spcBef>
                <a:spcPts val="0"/>
              </a:spcBef>
              <a:spcAft>
                <a:spcPts val="0"/>
              </a:spcAft>
              <a:buClr>
                <a:srgbClr val="000000"/>
              </a:buClr>
              <a:buFont typeface="Arial"/>
              <a:buNone/>
            </a:pPr>
            <a:r>
              <a:rPr b="0" i="0" lang="it-IT" sz="4400" u="none" cap="none" strike="noStrike">
                <a:solidFill>
                  <a:srgbClr val="000000"/>
                </a:solidFill>
                <a:latin typeface="Arial"/>
                <a:ea typeface="Arial"/>
                <a:cs typeface="Arial"/>
                <a:sym typeface="Arial"/>
              </a:rPr>
              <a:t>Programmazione curriculare in UK</a:t>
            </a:r>
            <a:endParaRPr/>
          </a:p>
        </p:txBody>
      </p:sp>
      <p:sp>
        <p:nvSpPr>
          <p:cNvPr id="416" name="Shape 416"/>
          <p:cNvSpPr/>
          <p:nvPr/>
        </p:nvSpPr>
        <p:spPr>
          <a:xfrm>
            <a:off x="1872000" y="3528000"/>
            <a:ext cx="8351280" cy="1079277"/>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Font typeface="Arial"/>
              <a:buNone/>
            </a:pPr>
            <a:r>
              <a:rPr b="0" i="0" lang="it-IT" sz="4400" u="none" cap="none" strike="noStrike">
                <a:solidFill>
                  <a:srgbClr val="000000"/>
                </a:solidFill>
                <a:latin typeface="Arial"/>
                <a:ea typeface="Arial"/>
                <a:cs typeface="Arial"/>
                <a:sym typeface="Arial"/>
              </a:rPr>
              <a:t>2014 (238 dojos)</a:t>
            </a:r>
            <a:endParaRPr/>
          </a:p>
        </p:txBody>
      </p:sp>
      <p:sp>
        <p:nvSpPr>
          <p:cNvPr id="417" name="Shape 417"/>
          <p:cNvSpPr/>
          <p:nvPr/>
        </p:nvSpPr>
        <p:spPr>
          <a:xfrm>
            <a:off x="2304000" y="4697280"/>
            <a:ext cx="20517" cy="1206358"/>
          </a:xfrm>
          <a:custGeom>
            <a:pathLst>
              <a:path extrusionOk="0" h="120000" w="120000">
                <a:moveTo>
                  <a:pt x="0" y="0"/>
                </a:moveTo>
                <a:lnTo>
                  <a:pt x="120000" y="120000"/>
                </a:lnTo>
              </a:path>
            </a:pathLst>
          </a:custGeom>
          <a:noFill/>
          <a:ln cap="flat" cmpd="sng" w="76300">
            <a:solidFill>
              <a:srgbClr val="FFFF00"/>
            </a:solidFill>
            <a:prstDash val="solid"/>
            <a:round/>
            <a:headEnd len="sm" w="sm" type="oval"/>
            <a:tailEnd len="sm" w="sm" type="oval"/>
          </a:ln>
        </p:spPr>
      </p:sp>
      <p:sp>
        <p:nvSpPr>
          <p:cNvPr id="418" name="Shape 418"/>
          <p:cNvSpPr/>
          <p:nvPr/>
        </p:nvSpPr>
        <p:spPr>
          <a:xfrm>
            <a:off x="216000" y="4500000"/>
            <a:ext cx="431279" cy="431279"/>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pic>
        <p:nvPicPr>
          <p:cNvPr id="193" name="Shape 193"/>
          <p:cNvPicPr preferRelativeResize="0"/>
          <p:nvPr/>
        </p:nvPicPr>
        <p:blipFill rotWithShape="1">
          <a:blip r:embed="rId3">
            <a:alphaModFix/>
          </a:blip>
          <a:srcRect b="0" l="0" r="0" t="0"/>
          <a:stretch/>
        </p:blipFill>
        <p:spPr>
          <a:xfrm>
            <a:off x="0" y="739770"/>
            <a:ext cx="13003213" cy="8272471"/>
          </a:xfrm>
          <a:prstGeom prst="rect">
            <a:avLst/>
          </a:prstGeom>
          <a:noFill/>
          <a:ln>
            <a:noFill/>
          </a:ln>
        </p:spPr>
      </p:pic>
      <p:sp>
        <p:nvSpPr>
          <p:cNvPr id="194" name="Shape 194"/>
          <p:cNvSpPr/>
          <p:nvPr/>
        </p:nvSpPr>
        <p:spPr>
          <a:xfrm>
            <a:off x="6053760" y="2488317"/>
            <a:ext cx="6401520" cy="147095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Font typeface="Arial"/>
              <a:buNone/>
            </a:pPr>
            <a:r>
              <a:rPr b="1" i="0" lang="it-IT" sz="8000" u="none" cap="none" strike="noStrike">
                <a:solidFill>
                  <a:srgbClr val="000000"/>
                </a:solidFill>
                <a:latin typeface="Arial"/>
                <a:ea typeface="Arial"/>
                <a:cs typeface="Arial"/>
                <a:sym typeface="Arial"/>
              </a:rPr>
              <a:t>Cork,Irlanda</a:t>
            </a:r>
            <a:endParaRPr/>
          </a:p>
        </p:txBody>
      </p:sp>
      <p:sp>
        <p:nvSpPr>
          <p:cNvPr id="195" name="Shape 195"/>
          <p:cNvSpPr/>
          <p:nvPr/>
        </p:nvSpPr>
        <p:spPr>
          <a:xfrm rot="-900000">
            <a:off x="2607817" y="795969"/>
            <a:ext cx="3191759" cy="1499397"/>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481B"/>
              </a:buClr>
              <a:buFont typeface="Verdana"/>
              <a:buNone/>
            </a:pPr>
            <a:r>
              <a:rPr b="1" i="0" lang="it-IT" sz="8000" u="none" cap="none" strike="noStrike">
                <a:solidFill>
                  <a:srgbClr val="FF481B"/>
                </a:solidFill>
                <a:latin typeface="Verdana"/>
                <a:ea typeface="Verdana"/>
                <a:cs typeface="Verdana"/>
                <a:sym typeface="Verdana"/>
              </a:rPr>
              <a:t>2011</a:t>
            </a:r>
            <a:endParaRPr/>
          </a:p>
        </p:txBody>
      </p:sp>
      <p:sp>
        <p:nvSpPr>
          <p:cNvPr id="196" name="Shape 196"/>
          <p:cNvSpPr/>
          <p:nvPr/>
        </p:nvSpPr>
        <p:spPr>
          <a:xfrm rot="780000">
            <a:off x="9776159" y="4579200"/>
            <a:ext cx="3190319" cy="149939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7" name="Shape 197"/>
          <p:cNvSpPr/>
          <p:nvPr/>
        </p:nvSpPr>
        <p:spPr>
          <a:xfrm>
            <a:off x="7742160" y="2878200"/>
            <a:ext cx="6217560" cy="195803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2" name="Shape 422"/>
        <p:cNvGrpSpPr/>
        <p:nvPr/>
      </p:nvGrpSpPr>
      <p:grpSpPr>
        <a:xfrm>
          <a:off x="0" y="0"/>
          <a:ext cx="0" cy="0"/>
          <a:chOff x="0" y="0"/>
          <a:chExt cx="0" cy="0"/>
        </a:xfrm>
      </p:grpSpPr>
      <p:sp>
        <p:nvSpPr>
          <p:cNvPr id="423" name="Shape 423"/>
          <p:cNvSpPr/>
          <p:nvPr/>
        </p:nvSpPr>
        <p:spPr>
          <a:xfrm rot="-15000">
            <a:off x="3782112" y="-653536"/>
            <a:ext cx="8316359" cy="1499397"/>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481B"/>
              </a:buClr>
              <a:buFont typeface="Verdana"/>
              <a:buNone/>
            </a:pPr>
            <a:r>
              <a:rPr b="1" i="0" lang="it-IT" sz="6000" u="none" cap="none" strike="noStrike">
                <a:solidFill>
                  <a:srgbClr val="FF481B"/>
                </a:solidFill>
                <a:latin typeface="Verdana"/>
                <a:ea typeface="Verdana"/>
                <a:cs typeface="Verdana"/>
                <a:sym typeface="Verdana"/>
              </a:rPr>
              <a:t>Coder Camera</a:t>
            </a:r>
            <a:endParaRPr/>
          </a:p>
        </p:txBody>
      </p:sp>
      <p:pic>
        <p:nvPicPr>
          <p:cNvPr id="424" name="Shape 424"/>
          <p:cNvPicPr preferRelativeResize="0"/>
          <p:nvPr/>
        </p:nvPicPr>
        <p:blipFill rotWithShape="1">
          <a:blip r:embed="rId3">
            <a:alphaModFix/>
          </a:blip>
          <a:srcRect b="0" l="0" r="0" t="0"/>
          <a:stretch/>
        </p:blipFill>
        <p:spPr>
          <a:xfrm>
            <a:off x="522775" y="863998"/>
            <a:ext cx="11904752" cy="798851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pic>
        <p:nvPicPr>
          <p:cNvPr id="429" name="Shape 429"/>
          <p:cNvPicPr preferRelativeResize="0"/>
          <p:nvPr/>
        </p:nvPicPr>
        <p:blipFill rotWithShape="1">
          <a:blip r:embed="rId3">
            <a:alphaModFix/>
          </a:blip>
          <a:srcRect b="0" l="0" r="0" t="0"/>
          <a:stretch/>
        </p:blipFill>
        <p:spPr>
          <a:xfrm>
            <a:off x="1184564" y="820459"/>
            <a:ext cx="10702636" cy="8163383"/>
          </a:xfrm>
          <a:prstGeom prst="rect">
            <a:avLst/>
          </a:prstGeom>
          <a:noFill/>
          <a:ln>
            <a:noFill/>
          </a:ln>
        </p:spPr>
      </p:pic>
      <p:sp>
        <p:nvSpPr>
          <p:cNvPr id="430" name="Shape 430"/>
          <p:cNvSpPr/>
          <p:nvPr/>
        </p:nvSpPr>
        <p:spPr>
          <a:xfrm rot="-15000">
            <a:off x="1560321" y="339027"/>
            <a:ext cx="5615161" cy="1499397"/>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481B"/>
              </a:buClr>
              <a:buFont typeface="Verdana"/>
              <a:buNone/>
            </a:pPr>
            <a:r>
              <a:rPr b="1" i="0" lang="it-IT" sz="6000" u="none" cap="none" strike="noStrike">
                <a:solidFill>
                  <a:srgbClr val="FF481B"/>
                </a:solidFill>
                <a:latin typeface="Verdana"/>
                <a:ea typeface="Verdana"/>
                <a:cs typeface="Verdana"/>
                <a:sym typeface="Verdana"/>
              </a:rPr>
              <a:t>EuDojo 2015</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pic>
        <p:nvPicPr>
          <p:cNvPr id="435" name="Shape 435"/>
          <p:cNvPicPr preferRelativeResize="0"/>
          <p:nvPr/>
        </p:nvPicPr>
        <p:blipFill rotWithShape="1">
          <a:blip r:embed="rId3">
            <a:alphaModFix/>
          </a:blip>
          <a:srcRect b="0" l="0" r="0" t="0"/>
          <a:stretch/>
        </p:blipFill>
        <p:spPr>
          <a:xfrm>
            <a:off x="1243800" y="1584000"/>
            <a:ext cx="6459480" cy="1972080"/>
          </a:xfrm>
          <a:prstGeom prst="rect">
            <a:avLst/>
          </a:prstGeom>
          <a:noFill/>
          <a:ln>
            <a:noFill/>
          </a:ln>
        </p:spPr>
      </p:pic>
      <p:sp>
        <p:nvSpPr>
          <p:cNvPr id="436" name="Shape 436"/>
          <p:cNvSpPr/>
          <p:nvPr/>
        </p:nvSpPr>
        <p:spPr>
          <a:xfrm>
            <a:off x="7488000" y="2476800"/>
            <a:ext cx="5471280" cy="1079277"/>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rPr b="1" i="0" lang="it-IT" sz="4400" u="none" cap="none" strike="noStrike">
                <a:solidFill>
                  <a:srgbClr val="000000"/>
                </a:solidFill>
                <a:latin typeface="Arial"/>
                <a:ea typeface="Arial"/>
                <a:cs typeface="Arial"/>
                <a:sym typeface="Arial"/>
              </a:rPr>
              <a:t>Timeline of succes</a:t>
            </a:r>
            <a:endParaRPr/>
          </a:p>
        </p:txBody>
      </p:sp>
      <p:cxnSp>
        <p:nvCxnSpPr>
          <p:cNvPr id="437" name="Shape 437"/>
          <p:cNvCxnSpPr/>
          <p:nvPr/>
        </p:nvCxnSpPr>
        <p:spPr>
          <a:xfrm>
            <a:off x="360000" y="4680000"/>
            <a:ext cx="12455998" cy="0"/>
          </a:xfrm>
          <a:prstGeom prst="straightConnector1">
            <a:avLst/>
          </a:prstGeom>
          <a:noFill/>
          <a:ln cap="flat" cmpd="sng" w="76300">
            <a:solidFill>
              <a:srgbClr val="FF0000"/>
            </a:solidFill>
            <a:prstDash val="solid"/>
            <a:round/>
            <a:headEnd len="sm" w="sm" type="none"/>
            <a:tailEnd len="lg" w="lg" type="triangle"/>
          </a:ln>
        </p:spPr>
      </p:cxnSp>
      <p:sp>
        <p:nvSpPr>
          <p:cNvPr id="438" name="Shape 438"/>
          <p:cNvSpPr/>
          <p:nvPr/>
        </p:nvSpPr>
        <p:spPr>
          <a:xfrm>
            <a:off x="144000" y="3528000"/>
            <a:ext cx="1655280" cy="1079277"/>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rPr b="0" i="0" lang="it-IT" sz="4400" u="none" cap="none" strike="noStrike">
                <a:solidFill>
                  <a:srgbClr val="000000"/>
                </a:solidFill>
                <a:latin typeface="Arial"/>
                <a:ea typeface="Arial"/>
                <a:cs typeface="Arial"/>
                <a:sym typeface="Arial"/>
              </a:rPr>
              <a:t>2013</a:t>
            </a:r>
            <a:endParaRPr/>
          </a:p>
        </p:txBody>
      </p:sp>
      <p:sp>
        <p:nvSpPr>
          <p:cNvPr id="439" name="Shape 439"/>
          <p:cNvSpPr/>
          <p:nvPr/>
        </p:nvSpPr>
        <p:spPr>
          <a:xfrm>
            <a:off x="6120000" y="5544000"/>
            <a:ext cx="6407280" cy="2663279"/>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Font typeface="Arial"/>
              <a:buNone/>
            </a:pPr>
            <a:r>
              <a:rPr b="0" i="0" lang="it-IT" sz="4400" u="none" cap="none" strike="noStrike">
                <a:solidFill>
                  <a:srgbClr val="000000"/>
                </a:solidFill>
                <a:latin typeface="Arial"/>
                <a:ea typeface="Arial"/>
                <a:cs typeface="Arial"/>
                <a:sym typeface="Arial"/>
              </a:rPr>
              <a:t>CD Foundation receives European Citizen's prize</a:t>
            </a:r>
            <a:endParaRPr/>
          </a:p>
          <a:p>
            <a:pPr indent="0" lvl="0" marL="0" marR="0" rtl="0" algn="l">
              <a:lnSpc>
                <a:spcPct val="100000"/>
              </a:lnSpc>
              <a:spcBef>
                <a:spcPts val="0"/>
              </a:spcBef>
              <a:spcAft>
                <a:spcPts val="0"/>
              </a:spcAft>
              <a:buClr>
                <a:srgbClr val="000000"/>
              </a:buClr>
              <a:buFont typeface="Arial"/>
              <a:buNone/>
            </a:pPr>
            <a:r>
              <a:rPr b="0" i="0" lang="it-IT" sz="4400" u="none" cap="none" strike="noStrike">
                <a:solidFill>
                  <a:srgbClr val="000000"/>
                </a:solidFill>
                <a:latin typeface="Arial"/>
                <a:ea typeface="Arial"/>
                <a:cs typeface="Arial"/>
                <a:sym typeface="Arial"/>
              </a:rPr>
              <a:t> </a:t>
            </a:r>
            <a:endParaRPr/>
          </a:p>
        </p:txBody>
      </p:sp>
      <p:sp>
        <p:nvSpPr>
          <p:cNvPr id="440" name="Shape 440"/>
          <p:cNvSpPr/>
          <p:nvPr/>
        </p:nvSpPr>
        <p:spPr>
          <a:xfrm>
            <a:off x="1872000" y="3528000"/>
            <a:ext cx="1655280" cy="1079277"/>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rPr b="0" i="0" lang="it-IT" sz="4400" u="none" cap="none" strike="noStrike">
                <a:solidFill>
                  <a:srgbClr val="000000"/>
                </a:solidFill>
                <a:latin typeface="Arial"/>
                <a:ea typeface="Arial"/>
                <a:cs typeface="Arial"/>
                <a:sym typeface="Arial"/>
              </a:rPr>
              <a:t>2014</a:t>
            </a:r>
            <a:endParaRPr/>
          </a:p>
        </p:txBody>
      </p:sp>
      <p:sp>
        <p:nvSpPr>
          <p:cNvPr id="441" name="Shape 441"/>
          <p:cNvSpPr/>
          <p:nvPr/>
        </p:nvSpPr>
        <p:spPr>
          <a:xfrm>
            <a:off x="252000" y="4482000"/>
            <a:ext cx="431279" cy="431279"/>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42" name="Shape 442"/>
          <p:cNvSpPr/>
          <p:nvPr/>
        </p:nvSpPr>
        <p:spPr>
          <a:xfrm>
            <a:off x="2196000" y="4482000"/>
            <a:ext cx="431279" cy="431279"/>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43" name="Shape 443"/>
          <p:cNvSpPr/>
          <p:nvPr/>
        </p:nvSpPr>
        <p:spPr>
          <a:xfrm>
            <a:off x="3816000" y="3556800"/>
            <a:ext cx="1655280" cy="1079277"/>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rPr b="0" i="0" lang="it-IT" sz="4400" u="none" cap="none" strike="noStrike">
                <a:solidFill>
                  <a:srgbClr val="000000"/>
                </a:solidFill>
                <a:latin typeface="Arial"/>
                <a:ea typeface="Arial"/>
                <a:cs typeface="Arial"/>
                <a:sym typeface="Arial"/>
              </a:rPr>
              <a:t>2015</a:t>
            </a:r>
            <a:endParaRPr/>
          </a:p>
        </p:txBody>
      </p:sp>
      <p:sp>
        <p:nvSpPr>
          <p:cNvPr id="444" name="Shape 444"/>
          <p:cNvSpPr/>
          <p:nvPr/>
        </p:nvSpPr>
        <p:spPr>
          <a:xfrm>
            <a:off x="4284000" y="4482000"/>
            <a:ext cx="431279" cy="431279"/>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45" name="Shape 445"/>
          <p:cNvSpPr/>
          <p:nvPr/>
        </p:nvSpPr>
        <p:spPr>
          <a:xfrm>
            <a:off x="5580000" y="3556800"/>
            <a:ext cx="5291278" cy="1079277"/>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Font typeface="Arial"/>
              <a:buNone/>
            </a:pPr>
            <a:r>
              <a:rPr b="0" i="0" lang="it-IT" sz="4400" u="none" cap="none" strike="noStrike">
                <a:solidFill>
                  <a:srgbClr val="000000"/>
                </a:solidFill>
                <a:latin typeface="Arial"/>
                <a:ea typeface="Arial"/>
                <a:cs typeface="Arial"/>
                <a:sym typeface="Arial"/>
              </a:rPr>
              <a:t>2016 (+1000 dojos)</a:t>
            </a:r>
            <a:endParaRPr/>
          </a:p>
        </p:txBody>
      </p:sp>
      <p:sp>
        <p:nvSpPr>
          <p:cNvPr id="446" name="Shape 446"/>
          <p:cNvSpPr/>
          <p:nvPr/>
        </p:nvSpPr>
        <p:spPr>
          <a:xfrm>
            <a:off x="6315119" y="4636800"/>
            <a:ext cx="20517" cy="1206358"/>
          </a:xfrm>
          <a:custGeom>
            <a:pathLst>
              <a:path extrusionOk="0" h="120000" w="120000">
                <a:moveTo>
                  <a:pt x="0" y="0"/>
                </a:moveTo>
                <a:lnTo>
                  <a:pt x="120000" y="120000"/>
                </a:lnTo>
              </a:path>
            </a:pathLst>
          </a:custGeom>
          <a:noFill/>
          <a:ln cap="flat" cmpd="sng" w="76300">
            <a:solidFill>
              <a:srgbClr val="FFFF00"/>
            </a:solidFill>
            <a:prstDash val="solid"/>
            <a:round/>
            <a:headEnd len="sm" w="sm" type="oval"/>
            <a:tailEnd len="sm" w="sm" type="oval"/>
          </a:ln>
        </p:spPr>
      </p:sp>
      <p:pic>
        <p:nvPicPr>
          <p:cNvPr id="447" name="Shape 447"/>
          <p:cNvPicPr preferRelativeResize="0"/>
          <p:nvPr/>
        </p:nvPicPr>
        <p:blipFill rotWithShape="1">
          <a:blip r:embed="rId4">
            <a:alphaModFix/>
          </a:blip>
          <a:srcRect b="0" l="0" r="0" t="0"/>
          <a:stretch/>
        </p:blipFill>
        <p:spPr>
          <a:xfrm>
            <a:off x="864000" y="5282280"/>
            <a:ext cx="4870439" cy="3429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2" name="Shape 452"/>
        <p:cNvGrpSpPr/>
        <p:nvPr/>
      </p:nvGrpSpPr>
      <p:grpSpPr>
        <a:xfrm>
          <a:off x="0" y="0"/>
          <a:ext cx="0" cy="0"/>
          <a:chOff x="0" y="0"/>
          <a:chExt cx="0" cy="0"/>
        </a:xfrm>
      </p:grpSpPr>
      <p:pic>
        <p:nvPicPr>
          <p:cNvPr id="453" name="Shape 453"/>
          <p:cNvPicPr preferRelativeResize="0"/>
          <p:nvPr/>
        </p:nvPicPr>
        <p:blipFill rotWithShape="1">
          <a:blip r:embed="rId3">
            <a:alphaModFix/>
          </a:blip>
          <a:srcRect b="0" l="0" r="0" t="0"/>
          <a:stretch/>
        </p:blipFill>
        <p:spPr>
          <a:xfrm>
            <a:off x="9239160" y="5707885"/>
            <a:ext cx="2527919" cy="2528280"/>
          </a:xfrm>
          <a:prstGeom prst="rect">
            <a:avLst/>
          </a:prstGeom>
          <a:noFill/>
          <a:ln>
            <a:noFill/>
          </a:ln>
        </p:spPr>
      </p:pic>
      <p:pic>
        <p:nvPicPr>
          <p:cNvPr id="454" name="Shape 454"/>
          <p:cNvPicPr preferRelativeResize="0"/>
          <p:nvPr/>
        </p:nvPicPr>
        <p:blipFill rotWithShape="1">
          <a:blip r:embed="rId4">
            <a:alphaModFix/>
          </a:blip>
          <a:srcRect b="0" l="0" r="0" t="0"/>
          <a:stretch/>
        </p:blipFill>
        <p:spPr>
          <a:xfrm>
            <a:off x="7438260" y="6094166"/>
            <a:ext cx="2141999" cy="2141999"/>
          </a:xfrm>
          <a:prstGeom prst="rect">
            <a:avLst/>
          </a:prstGeom>
          <a:noFill/>
          <a:ln>
            <a:noFill/>
          </a:ln>
        </p:spPr>
      </p:pic>
      <p:pic>
        <p:nvPicPr>
          <p:cNvPr id="455" name="Shape 455"/>
          <p:cNvPicPr preferRelativeResize="0"/>
          <p:nvPr/>
        </p:nvPicPr>
        <p:blipFill rotWithShape="1">
          <a:blip r:embed="rId5">
            <a:alphaModFix/>
          </a:blip>
          <a:srcRect b="0" l="0" r="0" t="0"/>
          <a:stretch/>
        </p:blipFill>
        <p:spPr>
          <a:xfrm rot="-991200">
            <a:off x="272520" y="2218317"/>
            <a:ext cx="9846359" cy="5199838"/>
          </a:xfrm>
          <a:prstGeom prst="rect">
            <a:avLst/>
          </a:prstGeom>
          <a:noFill/>
          <a:ln>
            <a:noFill/>
          </a:ln>
        </p:spPr>
      </p:pic>
      <p:pic>
        <p:nvPicPr>
          <p:cNvPr id="456" name="Shape 456"/>
          <p:cNvPicPr preferRelativeResize="0"/>
          <p:nvPr/>
        </p:nvPicPr>
        <p:blipFill rotWithShape="1">
          <a:blip r:embed="rId6">
            <a:alphaModFix/>
          </a:blip>
          <a:srcRect b="0" l="0" r="0" t="0"/>
          <a:stretch/>
        </p:blipFill>
        <p:spPr>
          <a:xfrm>
            <a:off x="10345860" y="1928881"/>
            <a:ext cx="2447280" cy="2675519"/>
          </a:xfrm>
          <a:prstGeom prst="rect">
            <a:avLst/>
          </a:prstGeom>
          <a:noFill/>
          <a:ln>
            <a:noFill/>
          </a:ln>
        </p:spPr>
      </p:pic>
      <p:sp>
        <p:nvSpPr>
          <p:cNvPr id="457" name="Shape 457"/>
          <p:cNvSpPr/>
          <p:nvPr/>
        </p:nvSpPr>
        <p:spPr>
          <a:xfrm>
            <a:off x="7416000" y="853920"/>
            <a:ext cx="5230800" cy="1415518"/>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Font typeface="Arial"/>
              <a:buNone/>
            </a:pPr>
            <a:r>
              <a:rPr b="1" i="0" lang="it-IT" sz="8000" u="none" cap="none" strike="noStrike">
                <a:solidFill>
                  <a:srgbClr val="000000"/>
                </a:solidFill>
                <a:latin typeface="Arial"/>
                <a:ea typeface="Arial"/>
                <a:cs typeface="Arial"/>
                <a:sym typeface="Arial"/>
              </a:rPr>
              <a:t>80+ dojo</a:t>
            </a:r>
            <a:endParaRPr/>
          </a:p>
        </p:txBody>
      </p:sp>
      <p:pic>
        <p:nvPicPr>
          <p:cNvPr id="458" name="Shape 458"/>
          <p:cNvPicPr preferRelativeResize="0"/>
          <p:nvPr/>
        </p:nvPicPr>
        <p:blipFill rotWithShape="1">
          <a:blip r:embed="rId7">
            <a:alphaModFix/>
          </a:blip>
          <a:srcRect b="0" l="0" r="0" t="0"/>
          <a:stretch/>
        </p:blipFill>
        <p:spPr>
          <a:xfrm>
            <a:off x="10070820" y="7745396"/>
            <a:ext cx="2708998" cy="1202760"/>
          </a:xfrm>
          <a:prstGeom prst="rect">
            <a:avLst/>
          </a:prstGeom>
          <a:noFill/>
          <a:ln>
            <a:noFill/>
          </a:ln>
        </p:spPr>
      </p:pic>
      <p:pic>
        <p:nvPicPr>
          <p:cNvPr id="459" name="Shape 459"/>
          <p:cNvPicPr preferRelativeResize="0"/>
          <p:nvPr/>
        </p:nvPicPr>
        <p:blipFill rotWithShape="1">
          <a:blip r:embed="rId8">
            <a:alphaModFix/>
          </a:blip>
          <a:srcRect b="0" l="0" r="85447" t="0"/>
          <a:stretch/>
        </p:blipFill>
        <p:spPr>
          <a:xfrm>
            <a:off x="4448507" y="7848507"/>
            <a:ext cx="1348558" cy="1121400"/>
          </a:xfrm>
          <a:prstGeom prst="rect">
            <a:avLst/>
          </a:prstGeom>
          <a:noFill/>
          <a:ln>
            <a:noFill/>
          </a:ln>
        </p:spPr>
      </p:pic>
      <p:pic>
        <p:nvPicPr>
          <p:cNvPr id="460" name="Shape 460"/>
          <p:cNvPicPr preferRelativeResize="0"/>
          <p:nvPr/>
        </p:nvPicPr>
        <p:blipFill rotWithShape="1">
          <a:blip r:embed="rId9">
            <a:alphaModFix/>
          </a:blip>
          <a:srcRect b="0" l="0" r="0" t="0"/>
          <a:stretch/>
        </p:blipFill>
        <p:spPr>
          <a:xfrm>
            <a:off x="11425320" y="4604400"/>
            <a:ext cx="1221480" cy="1082534"/>
          </a:xfrm>
          <a:prstGeom prst="rect">
            <a:avLst/>
          </a:prstGeom>
          <a:noFill/>
          <a:ln>
            <a:noFill/>
          </a:ln>
        </p:spPr>
      </p:pic>
      <p:pic>
        <p:nvPicPr>
          <p:cNvPr id="461" name="Shape 461"/>
          <p:cNvPicPr preferRelativeResize="0"/>
          <p:nvPr/>
        </p:nvPicPr>
        <p:blipFill rotWithShape="1">
          <a:blip r:embed="rId10">
            <a:alphaModFix/>
          </a:blip>
          <a:srcRect b="0" l="0" r="0" t="0"/>
          <a:stretch/>
        </p:blipFill>
        <p:spPr>
          <a:xfrm>
            <a:off x="11425320" y="5659560"/>
            <a:ext cx="1046880" cy="1696318"/>
          </a:xfrm>
          <a:prstGeom prst="rect">
            <a:avLst/>
          </a:prstGeom>
          <a:noFill/>
          <a:ln>
            <a:noFill/>
          </a:ln>
        </p:spPr>
      </p:pic>
      <p:sp>
        <p:nvSpPr>
          <p:cNvPr id="462" name="Shape 462"/>
          <p:cNvSpPr/>
          <p:nvPr/>
        </p:nvSpPr>
        <p:spPr>
          <a:xfrm rot="-957000">
            <a:off x="246546" y="902345"/>
            <a:ext cx="8754838" cy="1499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481B"/>
              </a:buClr>
              <a:buFont typeface="Verdana"/>
              <a:buNone/>
            </a:pPr>
            <a:r>
              <a:rPr b="1" i="0" lang="it-IT" sz="6000" u="none" cap="none" strike="noStrike">
                <a:solidFill>
                  <a:srgbClr val="FF481B"/>
                </a:solidFill>
                <a:latin typeface="Verdana"/>
                <a:ea typeface="Verdana"/>
                <a:cs typeface="Verdana"/>
                <a:sym typeface="Verdana"/>
              </a:rPr>
              <a:t>Community </a:t>
            </a:r>
            <a:endParaRPr/>
          </a:p>
          <a:p>
            <a:pPr indent="0" lvl="0" marL="0" marR="0" rtl="0" algn="l">
              <a:lnSpc>
                <a:spcPct val="100000"/>
              </a:lnSpc>
              <a:spcBef>
                <a:spcPts val="0"/>
              </a:spcBef>
              <a:spcAft>
                <a:spcPts val="0"/>
              </a:spcAft>
              <a:buClr>
                <a:srgbClr val="FF481B"/>
              </a:buClr>
              <a:buFont typeface="Verdana"/>
              <a:buNone/>
            </a:pPr>
            <a:r>
              <a:rPr b="1" i="0" lang="it-IT" sz="6000" u="none" cap="none" strike="noStrike">
                <a:solidFill>
                  <a:srgbClr val="FF481B"/>
                </a:solidFill>
                <a:latin typeface="Verdana"/>
                <a:ea typeface="Verdana"/>
                <a:cs typeface="Verdana"/>
                <a:sym typeface="Verdana"/>
              </a:rPr>
              <a:t>italiana</a:t>
            </a:r>
            <a:endParaRPr/>
          </a:p>
        </p:txBody>
      </p:sp>
      <p:pic>
        <p:nvPicPr>
          <p:cNvPr id="463" name="Shape 463"/>
          <p:cNvPicPr preferRelativeResize="0"/>
          <p:nvPr/>
        </p:nvPicPr>
        <p:blipFill rotWithShape="1">
          <a:blip r:embed="rId11">
            <a:alphaModFix/>
          </a:blip>
          <a:srcRect b="0" l="0" r="0" t="0"/>
          <a:stretch/>
        </p:blipFill>
        <p:spPr>
          <a:xfrm>
            <a:off x="6326121" y="7532639"/>
            <a:ext cx="1410838" cy="1415518"/>
          </a:xfrm>
          <a:prstGeom prst="rect">
            <a:avLst/>
          </a:prstGeom>
          <a:noFill/>
          <a:ln>
            <a:noFill/>
          </a:ln>
        </p:spPr>
      </p:pic>
      <p:pic>
        <p:nvPicPr>
          <p:cNvPr id="464" name="Shape 464"/>
          <p:cNvPicPr preferRelativeResize="0"/>
          <p:nvPr/>
        </p:nvPicPr>
        <p:blipFill rotWithShape="1">
          <a:blip r:embed="rId12">
            <a:alphaModFix/>
          </a:blip>
          <a:srcRect b="0" l="0" r="0" t="0"/>
          <a:stretch/>
        </p:blipFill>
        <p:spPr>
          <a:xfrm>
            <a:off x="8331120" y="7480439"/>
            <a:ext cx="1415518" cy="141516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8" name="Shape 468"/>
        <p:cNvGrpSpPr/>
        <p:nvPr/>
      </p:nvGrpSpPr>
      <p:grpSpPr>
        <a:xfrm>
          <a:off x="0" y="0"/>
          <a:ext cx="0" cy="0"/>
          <a:chOff x="0" y="0"/>
          <a:chExt cx="0" cy="0"/>
        </a:xfrm>
      </p:grpSpPr>
      <p:sp>
        <p:nvSpPr>
          <p:cNvPr id="469" name="Shape 469"/>
          <p:cNvSpPr txBox="1"/>
          <p:nvPr>
            <p:ph idx="1" type="subTitle"/>
          </p:nvPr>
        </p:nvSpPr>
        <p:spPr>
          <a:xfrm>
            <a:off x="650160" y="1848544"/>
            <a:ext cx="11702520" cy="6363468"/>
          </a:xfrm>
          <a:prstGeom prst="rect">
            <a:avLst/>
          </a:prstGeom>
          <a:noFill/>
          <a:ln>
            <a:noFill/>
          </a:ln>
        </p:spPr>
        <p:txBody>
          <a:bodyPr anchorCtr="0" anchor="ctr" bIns="91425" lIns="91425" spcFirstLastPara="1" rIns="91425" wrap="square" tIns="91425">
            <a:noAutofit/>
          </a:bodyPr>
          <a:lstStyle/>
          <a:p>
            <a:pPr indent="0" lvl="0" marL="177800" marR="0" rtl="0" algn="l">
              <a:lnSpc>
                <a:spcPct val="90000"/>
              </a:lnSpc>
              <a:spcBef>
                <a:spcPts val="0"/>
              </a:spcBef>
              <a:spcAft>
                <a:spcPts val="0"/>
              </a:spcAft>
              <a:buClr>
                <a:schemeClr val="dk1"/>
              </a:buClr>
              <a:buFont typeface="Arial"/>
              <a:buNone/>
            </a:pPr>
            <a:r>
              <a:rPr b="0" i="0" lang="it-IT" sz="4400" u="none" cap="none" strike="noStrike">
                <a:solidFill>
                  <a:srgbClr val="000000"/>
                </a:solidFill>
                <a:latin typeface="Arial"/>
                <a:ea typeface="Arial"/>
                <a:cs typeface="Arial"/>
                <a:sym typeface="Arial"/>
              </a:rPr>
              <a:t>Nasce il 12 Ottobre 2013</a:t>
            </a:r>
            <a:endParaRPr/>
          </a:p>
          <a:p>
            <a:pPr indent="-50800" lvl="0" marL="228600" marR="0" rtl="0" algn="l">
              <a:lnSpc>
                <a:spcPct val="90000"/>
              </a:lnSpc>
              <a:spcBef>
                <a:spcPts val="1000"/>
              </a:spcBef>
              <a:spcAft>
                <a:spcPts val="0"/>
              </a:spcAft>
              <a:buClr>
                <a:schemeClr val="dk1"/>
              </a:buClr>
              <a:buSzPts val="4400"/>
              <a:buFont typeface="Arial"/>
              <a:buChar char="•"/>
            </a:pPr>
            <a:r>
              <a:rPr b="1" i="0" lang="it-IT" sz="4400" u="none" cap="none" strike="noStrike">
                <a:solidFill>
                  <a:srgbClr val="000000"/>
                </a:solidFill>
                <a:latin typeface="Arial"/>
                <a:ea typeface="Arial"/>
                <a:cs typeface="Arial"/>
                <a:sym typeface="Arial"/>
              </a:rPr>
              <a:t>56 eventi</a:t>
            </a:r>
            <a:endParaRPr/>
          </a:p>
          <a:p>
            <a:pPr indent="-50800" lvl="0" marL="228600" marR="0" rtl="0" algn="l">
              <a:lnSpc>
                <a:spcPct val="90000"/>
              </a:lnSpc>
              <a:spcBef>
                <a:spcPts val="1000"/>
              </a:spcBef>
              <a:spcAft>
                <a:spcPts val="0"/>
              </a:spcAft>
              <a:buClr>
                <a:schemeClr val="dk1"/>
              </a:buClr>
              <a:buSzPts val="4400"/>
              <a:buFont typeface="Arial"/>
              <a:buChar char="•"/>
            </a:pPr>
            <a:r>
              <a:rPr b="1" i="0" lang="it-IT" sz="4400" u="none" cap="none" strike="noStrike">
                <a:solidFill>
                  <a:srgbClr val="000000"/>
                </a:solidFill>
                <a:latin typeface="Arial"/>
                <a:ea typeface="Arial"/>
                <a:cs typeface="Arial"/>
                <a:sym typeface="Arial"/>
              </a:rPr>
              <a:t>2.634 iscrizioni</a:t>
            </a:r>
            <a:endParaRPr/>
          </a:p>
          <a:p>
            <a:pPr indent="-50800" lvl="0" marL="228600" marR="0" rtl="0" algn="l">
              <a:lnSpc>
                <a:spcPct val="90000"/>
              </a:lnSpc>
              <a:spcBef>
                <a:spcPts val="1000"/>
              </a:spcBef>
              <a:spcAft>
                <a:spcPts val="0"/>
              </a:spcAft>
              <a:buClr>
                <a:schemeClr val="dk1"/>
              </a:buClr>
              <a:buSzPts val="4400"/>
              <a:buFont typeface="Arial"/>
              <a:buChar char="•"/>
            </a:pPr>
            <a:r>
              <a:rPr b="1" i="0" lang="it-IT" sz="4400" u="none" cap="none" strike="noStrike">
                <a:solidFill>
                  <a:srgbClr val="000000"/>
                </a:solidFill>
                <a:latin typeface="Arial"/>
                <a:ea typeface="Arial"/>
                <a:cs typeface="Arial"/>
                <a:sym typeface="Arial"/>
              </a:rPr>
              <a:t>7.902 ore </a:t>
            </a:r>
            <a:r>
              <a:rPr b="0" i="0" lang="it-IT" sz="4400" u="none" cap="none" strike="noStrike">
                <a:solidFill>
                  <a:srgbClr val="000000"/>
                </a:solidFill>
                <a:latin typeface="Arial"/>
                <a:ea typeface="Arial"/>
                <a:cs typeface="Arial"/>
                <a:sym typeface="Arial"/>
              </a:rPr>
              <a:t>di programmazione gratuita erogate</a:t>
            </a:r>
            <a:endParaRPr/>
          </a:p>
          <a:p>
            <a:pPr indent="-50800" lvl="0" marL="228600" marR="0" rtl="0" algn="l">
              <a:lnSpc>
                <a:spcPct val="90000"/>
              </a:lnSpc>
              <a:spcBef>
                <a:spcPts val="1000"/>
              </a:spcBef>
              <a:spcAft>
                <a:spcPts val="0"/>
              </a:spcAft>
              <a:buClr>
                <a:schemeClr val="dk1"/>
              </a:buClr>
              <a:buSzPts val="4400"/>
              <a:buFont typeface="Arial"/>
              <a:buChar char="•"/>
            </a:pPr>
            <a:r>
              <a:rPr b="0" i="0" lang="it-IT" sz="4400" u="none" cap="none" strike="noStrike">
                <a:solidFill>
                  <a:srgbClr val="000000"/>
                </a:solidFill>
                <a:latin typeface="Arial"/>
                <a:ea typeface="Arial"/>
                <a:cs typeface="Arial"/>
                <a:sym typeface="Arial"/>
              </a:rPr>
              <a:t>Porta alla nascita di </a:t>
            </a:r>
            <a:r>
              <a:rPr b="1" i="0" lang="it-IT" sz="4400" u="none" cap="none" strike="noStrike">
                <a:solidFill>
                  <a:srgbClr val="000000"/>
                </a:solidFill>
                <a:latin typeface="Arial"/>
                <a:ea typeface="Arial"/>
                <a:cs typeface="Arial"/>
                <a:sym typeface="Arial"/>
              </a:rPr>
              <a:t>CoderDojo Voghera</a:t>
            </a:r>
            <a:r>
              <a:rPr b="0" i="0" lang="it-IT" sz="4400" u="none" cap="none" strike="noStrike">
                <a:solidFill>
                  <a:srgbClr val="000000"/>
                </a:solidFill>
                <a:latin typeface="Arial"/>
                <a:ea typeface="Arial"/>
                <a:cs typeface="Arial"/>
                <a:sym typeface="Arial"/>
              </a:rPr>
              <a:t>, </a:t>
            </a:r>
            <a:r>
              <a:rPr b="1" i="0" lang="it-IT" sz="4400" u="none" cap="none" strike="noStrike">
                <a:solidFill>
                  <a:srgbClr val="000000"/>
                </a:solidFill>
                <a:latin typeface="Arial"/>
                <a:ea typeface="Arial"/>
                <a:cs typeface="Arial"/>
                <a:sym typeface="Arial"/>
              </a:rPr>
              <a:t>Vigevano</a:t>
            </a:r>
            <a:r>
              <a:rPr b="0" i="0" lang="it-IT" sz="4400" u="none" cap="none" strike="noStrike">
                <a:solidFill>
                  <a:srgbClr val="000000"/>
                </a:solidFill>
                <a:latin typeface="Arial"/>
                <a:ea typeface="Arial"/>
                <a:cs typeface="Arial"/>
                <a:sym typeface="Arial"/>
              </a:rPr>
              <a:t>, </a:t>
            </a:r>
            <a:r>
              <a:rPr b="1" i="0" lang="it-IT" sz="4400" u="none" cap="none" strike="noStrike">
                <a:solidFill>
                  <a:srgbClr val="000000"/>
                </a:solidFill>
                <a:latin typeface="Arial"/>
                <a:ea typeface="Arial"/>
                <a:cs typeface="Arial"/>
                <a:sym typeface="Arial"/>
              </a:rPr>
              <a:t>Sondrio</a:t>
            </a:r>
            <a:r>
              <a:rPr b="0" i="0" lang="it-IT" sz="4400" u="none" cap="none" strike="noStrike">
                <a:solidFill>
                  <a:srgbClr val="000000"/>
                </a:solidFill>
                <a:latin typeface="Arial"/>
                <a:ea typeface="Arial"/>
                <a:cs typeface="Arial"/>
                <a:sym typeface="Arial"/>
              </a:rPr>
              <a:t>, </a:t>
            </a:r>
            <a:r>
              <a:rPr b="1" i="0" lang="it-IT" sz="4400" u="none" cap="none" strike="noStrike">
                <a:solidFill>
                  <a:srgbClr val="000000"/>
                </a:solidFill>
                <a:latin typeface="Arial"/>
                <a:ea typeface="Arial"/>
                <a:cs typeface="Arial"/>
                <a:sym typeface="Arial"/>
              </a:rPr>
              <a:t>Arese</a:t>
            </a:r>
            <a:endParaRPr/>
          </a:p>
          <a:p>
            <a:pPr indent="-50800" lvl="0" marL="228600" marR="0" rtl="0" algn="l">
              <a:lnSpc>
                <a:spcPct val="90000"/>
              </a:lnSpc>
              <a:spcBef>
                <a:spcPts val="1000"/>
              </a:spcBef>
              <a:spcAft>
                <a:spcPts val="0"/>
              </a:spcAft>
              <a:buClr>
                <a:schemeClr val="dk1"/>
              </a:buClr>
              <a:buFont typeface="Arial"/>
              <a:buNone/>
            </a:pPr>
            <a:r>
              <a:t/>
            </a:r>
            <a:endParaRPr b="0" i="0" sz="2800" u="none" cap="none" strike="noStrike">
              <a:solidFill>
                <a:schemeClr val="dk1"/>
              </a:solidFill>
              <a:latin typeface="Arial"/>
              <a:ea typeface="Arial"/>
              <a:cs typeface="Arial"/>
              <a:sym typeface="Arial"/>
            </a:endParaRPr>
          </a:p>
        </p:txBody>
      </p:sp>
      <p:sp>
        <p:nvSpPr>
          <p:cNvPr id="470" name="Shape 470"/>
          <p:cNvSpPr/>
          <p:nvPr/>
        </p:nvSpPr>
        <p:spPr>
          <a:xfrm rot="-15000">
            <a:off x="359278" y="181797"/>
            <a:ext cx="11950200" cy="1499397"/>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481B"/>
              </a:buClr>
              <a:buFont typeface="Verdana"/>
              <a:buNone/>
            </a:pPr>
            <a:r>
              <a:rPr b="1" i="0" lang="it-IT" sz="6000" u="none" cap="none" strike="noStrike">
                <a:solidFill>
                  <a:srgbClr val="FF481B"/>
                </a:solidFill>
                <a:latin typeface="Verdana"/>
                <a:ea typeface="Verdana"/>
                <a:cs typeface="Verdana"/>
                <a:sym typeface="Verdana"/>
              </a:rPr>
              <a:t>CoderDojo Pavia</a:t>
            </a:r>
            <a:endParaRPr/>
          </a:p>
        </p:txBody>
      </p:sp>
      <p:pic>
        <p:nvPicPr>
          <p:cNvPr id="471" name="Shape 471"/>
          <p:cNvPicPr preferRelativeResize="0"/>
          <p:nvPr/>
        </p:nvPicPr>
        <p:blipFill rotWithShape="1">
          <a:blip r:embed="rId3">
            <a:alphaModFix/>
          </a:blip>
          <a:srcRect b="0" l="0" r="0" t="0"/>
          <a:stretch/>
        </p:blipFill>
        <p:spPr>
          <a:xfrm>
            <a:off x="7478414" y="1872146"/>
            <a:ext cx="5336661" cy="177401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5" name="Shape 475"/>
        <p:cNvGrpSpPr/>
        <p:nvPr/>
      </p:nvGrpSpPr>
      <p:grpSpPr>
        <a:xfrm>
          <a:off x="0" y="0"/>
          <a:ext cx="0" cy="0"/>
          <a:chOff x="0" y="0"/>
          <a:chExt cx="0" cy="0"/>
        </a:xfrm>
      </p:grpSpPr>
      <p:pic>
        <p:nvPicPr>
          <p:cNvPr id="476" name="Shape 476"/>
          <p:cNvPicPr preferRelativeResize="0"/>
          <p:nvPr/>
        </p:nvPicPr>
        <p:blipFill rotWithShape="1">
          <a:blip r:embed="rId3">
            <a:alphaModFix/>
          </a:blip>
          <a:srcRect b="0" l="0" r="0" t="0"/>
          <a:stretch/>
        </p:blipFill>
        <p:spPr>
          <a:xfrm>
            <a:off x="9554171" y="1049225"/>
            <a:ext cx="3019384" cy="3019384"/>
          </a:xfrm>
          <a:prstGeom prst="rect">
            <a:avLst/>
          </a:prstGeom>
          <a:noFill/>
          <a:ln>
            <a:noFill/>
          </a:ln>
        </p:spPr>
      </p:pic>
      <p:sp>
        <p:nvSpPr>
          <p:cNvPr id="477" name="Shape 477"/>
          <p:cNvSpPr/>
          <p:nvPr/>
        </p:nvSpPr>
        <p:spPr>
          <a:xfrm rot="-15000">
            <a:off x="359278" y="181797"/>
            <a:ext cx="11950200" cy="1499397"/>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481B"/>
              </a:buClr>
              <a:buFont typeface="Verdana"/>
              <a:buNone/>
            </a:pPr>
            <a:r>
              <a:rPr b="1" i="0" lang="it-IT" sz="6000" u="none" cap="none" strike="noStrike">
                <a:solidFill>
                  <a:srgbClr val="FF481B"/>
                </a:solidFill>
                <a:latin typeface="Verdana"/>
                <a:ea typeface="Verdana"/>
                <a:cs typeface="Verdana"/>
                <a:sym typeface="Verdana"/>
              </a:rPr>
              <a:t>comPVter aps</a:t>
            </a:r>
            <a:endParaRPr/>
          </a:p>
        </p:txBody>
      </p:sp>
      <p:sp>
        <p:nvSpPr>
          <p:cNvPr id="478" name="Shape 478"/>
          <p:cNvSpPr txBox="1"/>
          <p:nvPr>
            <p:ph idx="1" type="subTitle"/>
          </p:nvPr>
        </p:nvSpPr>
        <p:spPr>
          <a:xfrm>
            <a:off x="356062" y="2233558"/>
            <a:ext cx="11702520" cy="5655600"/>
          </a:xfrm>
          <a:prstGeom prst="rect">
            <a:avLst/>
          </a:prstGeom>
          <a:noFill/>
          <a:ln>
            <a:noFill/>
          </a:ln>
        </p:spPr>
        <p:txBody>
          <a:bodyPr anchorCtr="0" anchor="ctr" bIns="91425" lIns="91425" spcFirstLastPara="1" rIns="91425" wrap="square" tIns="91425">
            <a:noAutofit/>
          </a:bodyPr>
          <a:lstStyle/>
          <a:p>
            <a:pPr indent="0" lvl="0" marL="177800" marR="0" rtl="0" algn="l">
              <a:lnSpc>
                <a:spcPct val="90000"/>
              </a:lnSpc>
              <a:spcBef>
                <a:spcPts val="0"/>
              </a:spcBef>
              <a:spcAft>
                <a:spcPts val="0"/>
              </a:spcAft>
              <a:buClr>
                <a:schemeClr val="dk1"/>
              </a:buClr>
              <a:buFont typeface="Arial"/>
              <a:buNone/>
            </a:pPr>
            <a:r>
              <a:rPr b="0" i="0" lang="it-IT" sz="4400" u="none" cap="none" strike="noStrike">
                <a:solidFill>
                  <a:srgbClr val="000000"/>
                </a:solidFill>
                <a:latin typeface="Arial"/>
                <a:ea typeface="Arial"/>
                <a:cs typeface="Arial"/>
                <a:sym typeface="Arial"/>
              </a:rPr>
              <a:t>Gruppo nasce nel 2008</a:t>
            </a:r>
            <a:endParaRPr/>
          </a:p>
          <a:p>
            <a:pPr indent="-50800" lvl="0" marL="228600" marR="0" rtl="0" algn="l">
              <a:lnSpc>
                <a:spcPct val="90000"/>
              </a:lnSpc>
              <a:spcBef>
                <a:spcPts val="1000"/>
              </a:spcBef>
              <a:spcAft>
                <a:spcPts val="0"/>
              </a:spcAft>
              <a:buClr>
                <a:schemeClr val="dk1"/>
              </a:buClr>
              <a:buSzPts val="4400"/>
              <a:buFont typeface="Arial"/>
              <a:buChar char="•"/>
            </a:pPr>
            <a:r>
              <a:rPr b="0" i="0" lang="it-IT" sz="4400" u="none" cap="none" strike="noStrike">
                <a:solidFill>
                  <a:srgbClr val="000000"/>
                </a:solidFill>
                <a:latin typeface="Arial"/>
                <a:ea typeface="Arial"/>
                <a:cs typeface="Arial"/>
                <a:sym typeface="Arial"/>
              </a:rPr>
              <a:t>Si costituisce </a:t>
            </a:r>
            <a:r>
              <a:rPr b="1" i="0" lang="it-IT" sz="4400" u="none" cap="none" strike="noStrike">
                <a:solidFill>
                  <a:srgbClr val="000000"/>
                </a:solidFill>
                <a:latin typeface="Arial"/>
                <a:ea typeface="Arial"/>
                <a:cs typeface="Arial"/>
                <a:sym typeface="Arial"/>
              </a:rPr>
              <a:t>associazione nel 2015</a:t>
            </a:r>
            <a:endParaRPr/>
          </a:p>
          <a:p>
            <a:pPr indent="-50800" lvl="0" marL="228600" marR="0" rtl="0" algn="l">
              <a:lnSpc>
                <a:spcPct val="90000"/>
              </a:lnSpc>
              <a:spcBef>
                <a:spcPts val="1000"/>
              </a:spcBef>
              <a:spcAft>
                <a:spcPts val="0"/>
              </a:spcAft>
              <a:buClr>
                <a:schemeClr val="dk1"/>
              </a:buClr>
              <a:buSzPts val="4400"/>
              <a:buFont typeface="Arial"/>
              <a:buChar char="•"/>
            </a:pPr>
            <a:r>
              <a:rPr b="1" i="0" lang="it-IT" sz="4400" u="none" cap="none" strike="noStrike">
                <a:solidFill>
                  <a:srgbClr val="000000"/>
                </a:solidFill>
                <a:latin typeface="Arial"/>
                <a:ea typeface="Arial"/>
                <a:cs typeface="Arial"/>
                <a:sym typeface="Arial"/>
              </a:rPr>
              <a:t>100+ soci</a:t>
            </a:r>
            <a:endParaRPr/>
          </a:p>
          <a:p>
            <a:pPr indent="-50800" lvl="0" marL="228600" marR="0" rtl="0" algn="l">
              <a:lnSpc>
                <a:spcPct val="90000"/>
              </a:lnSpc>
              <a:spcBef>
                <a:spcPts val="1000"/>
              </a:spcBef>
              <a:spcAft>
                <a:spcPts val="0"/>
              </a:spcAft>
              <a:buClr>
                <a:schemeClr val="dk1"/>
              </a:buClr>
              <a:buSzPts val="4400"/>
              <a:buFont typeface="Arial"/>
              <a:buChar char="•"/>
            </a:pPr>
            <a:r>
              <a:rPr b="1" i="0" lang="it-IT" sz="4400" u="none" cap="none" strike="noStrike">
                <a:solidFill>
                  <a:srgbClr val="000000"/>
                </a:solidFill>
                <a:latin typeface="Arial"/>
                <a:ea typeface="Arial"/>
                <a:cs typeface="Arial"/>
                <a:sym typeface="Arial"/>
              </a:rPr>
              <a:t>Museo (1200+)</a:t>
            </a:r>
            <a:endParaRPr/>
          </a:p>
          <a:p>
            <a:pPr indent="-50800" lvl="0" marL="228600" marR="0" rtl="0" algn="l">
              <a:lnSpc>
                <a:spcPct val="90000"/>
              </a:lnSpc>
              <a:spcBef>
                <a:spcPts val="1000"/>
              </a:spcBef>
              <a:spcAft>
                <a:spcPts val="0"/>
              </a:spcAft>
              <a:buClr>
                <a:schemeClr val="dk1"/>
              </a:buClr>
              <a:buSzPts val="4400"/>
              <a:buFont typeface="Arial"/>
              <a:buChar char="•"/>
            </a:pPr>
            <a:r>
              <a:rPr b="0" i="0" lang="it-IT" sz="4400" u="none" cap="none" strike="noStrike">
                <a:solidFill>
                  <a:srgbClr val="000000"/>
                </a:solidFill>
                <a:latin typeface="Arial"/>
                <a:ea typeface="Arial"/>
                <a:cs typeface="Arial"/>
                <a:sym typeface="Arial"/>
              </a:rPr>
              <a:t>Laboratori</a:t>
            </a:r>
            <a:endParaRPr/>
          </a:p>
          <a:p>
            <a:pPr indent="-50800" lvl="0" marL="228600" marR="0" rtl="0" algn="l">
              <a:lnSpc>
                <a:spcPct val="90000"/>
              </a:lnSpc>
              <a:spcBef>
                <a:spcPts val="1000"/>
              </a:spcBef>
              <a:spcAft>
                <a:spcPts val="0"/>
              </a:spcAft>
              <a:buClr>
                <a:schemeClr val="dk1"/>
              </a:buClr>
              <a:buFont typeface="Arial"/>
              <a:buNone/>
            </a:pPr>
            <a:r>
              <a:t/>
            </a:r>
            <a:endParaRPr b="0" i="0" sz="2800" u="none" cap="none" strike="noStrike">
              <a:solidFill>
                <a:schemeClr val="dk1"/>
              </a:solidFill>
              <a:latin typeface="Arial"/>
              <a:ea typeface="Arial"/>
              <a:cs typeface="Arial"/>
              <a:sym typeface="Arial"/>
            </a:endParaRPr>
          </a:p>
        </p:txBody>
      </p:sp>
      <p:pic>
        <p:nvPicPr>
          <p:cNvPr id="479" name="Shape 479"/>
          <p:cNvPicPr preferRelativeResize="0"/>
          <p:nvPr/>
        </p:nvPicPr>
        <p:blipFill rotWithShape="1">
          <a:blip r:embed="rId4">
            <a:alphaModFix/>
          </a:blip>
          <a:srcRect b="0" l="0" r="0" t="0"/>
          <a:stretch/>
        </p:blipFill>
        <p:spPr>
          <a:xfrm>
            <a:off x="6037521" y="4594907"/>
            <a:ext cx="5938763" cy="3960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3" name="Shape 483"/>
        <p:cNvGrpSpPr/>
        <p:nvPr/>
      </p:nvGrpSpPr>
      <p:grpSpPr>
        <a:xfrm>
          <a:off x="0" y="0"/>
          <a:ext cx="0" cy="0"/>
          <a:chOff x="0" y="0"/>
          <a:chExt cx="0" cy="0"/>
        </a:xfrm>
      </p:grpSpPr>
      <p:pic>
        <p:nvPicPr>
          <p:cNvPr id="484" name="Shape 484"/>
          <p:cNvPicPr preferRelativeResize="0"/>
          <p:nvPr/>
        </p:nvPicPr>
        <p:blipFill rotWithShape="1">
          <a:blip r:embed="rId3">
            <a:alphaModFix/>
          </a:blip>
          <a:srcRect b="0" l="0" r="0" t="0"/>
          <a:stretch/>
        </p:blipFill>
        <p:spPr>
          <a:xfrm>
            <a:off x="9554171" y="1049225"/>
            <a:ext cx="3019384" cy="3019384"/>
          </a:xfrm>
          <a:prstGeom prst="rect">
            <a:avLst/>
          </a:prstGeom>
          <a:noFill/>
          <a:ln>
            <a:noFill/>
          </a:ln>
        </p:spPr>
      </p:pic>
      <p:pic>
        <p:nvPicPr>
          <p:cNvPr id="485" name="Shape 485"/>
          <p:cNvPicPr preferRelativeResize="0"/>
          <p:nvPr/>
        </p:nvPicPr>
        <p:blipFill rotWithShape="1">
          <a:blip r:embed="rId4">
            <a:alphaModFix/>
          </a:blip>
          <a:srcRect b="0" l="0" r="0" t="0"/>
          <a:stretch/>
        </p:blipFill>
        <p:spPr>
          <a:xfrm>
            <a:off x="653133" y="3325091"/>
            <a:ext cx="9322976" cy="5070763"/>
          </a:xfrm>
          <a:prstGeom prst="rect">
            <a:avLst/>
          </a:prstGeom>
          <a:noFill/>
          <a:ln>
            <a:noFill/>
          </a:ln>
        </p:spPr>
      </p:pic>
      <p:sp>
        <p:nvSpPr>
          <p:cNvPr id="486" name="Shape 486"/>
          <p:cNvSpPr/>
          <p:nvPr/>
        </p:nvSpPr>
        <p:spPr>
          <a:xfrm rot="-15000">
            <a:off x="359278" y="181797"/>
            <a:ext cx="11950200" cy="1499397"/>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481B"/>
              </a:buClr>
              <a:buFont typeface="Verdana"/>
              <a:buNone/>
            </a:pPr>
            <a:r>
              <a:rPr b="1" i="0" lang="it-IT" sz="6000" u="none" cap="none" strike="noStrike">
                <a:solidFill>
                  <a:srgbClr val="FF481B"/>
                </a:solidFill>
                <a:latin typeface="Verdana"/>
                <a:ea typeface="Verdana"/>
                <a:cs typeface="Verdana"/>
                <a:sym typeface="Verdana"/>
              </a:rPr>
              <a:t>comPVter aps - museo</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0" name="Shape 490"/>
        <p:cNvGrpSpPr/>
        <p:nvPr/>
      </p:nvGrpSpPr>
      <p:grpSpPr>
        <a:xfrm>
          <a:off x="0" y="0"/>
          <a:ext cx="0" cy="0"/>
          <a:chOff x="0" y="0"/>
          <a:chExt cx="0" cy="0"/>
        </a:xfrm>
      </p:grpSpPr>
      <p:pic>
        <p:nvPicPr>
          <p:cNvPr id="491" name="Shape 491"/>
          <p:cNvPicPr preferRelativeResize="0"/>
          <p:nvPr/>
        </p:nvPicPr>
        <p:blipFill rotWithShape="1">
          <a:blip r:embed="rId3">
            <a:alphaModFix/>
          </a:blip>
          <a:srcRect b="0" l="0" r="0" t="0"/>
          <a:stretch/>
        </p:blipFill>
        <p:spPr>
          <a:xfrm>
            <a:off x="9554171" y="1049225"/>
            <a:ext cx="3019384" cy="3019384"/>
          </a:xfrm>
          <a:prstGeom prst="rect">
            <a:avLst/>
          </a:prstGeom>
          <a:noFill/>
          <a:ln>
            <a:noFill/>
          </a:ln>
        </p:spPr>
      </p:pic>
      <p:sp>
        <p:nvSpPr>
          <p:cNvPr id="492" name="Shape 492"/>
          <p:cNvSpPr/>
          <p:nvPr/>
        </p:nvSpPr>
        <p:spPr>
          <a:xfrm rot="-15000">
            <a:off x="359278" y="181797"/>
            <a:ext cx="11950200" cy="1499397"/>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481B"/>
              </a:buClr>
              <a:buFont typeface="Verdana"/>
              <a:buNone/>
            </a:pPr>
            <a:r>
              <a:rPr b="1" i="0" lang="it-IT" sz="6000" u="none" cap="none" strike="noStrike">
                <a:solidFill>
                  <a:srgbClr val="FF481B"/>
                </a:solidFill>
                <a:latin typeface="Verdana"/>
                <a:ea typeface="Verdana"/>
                <a:cs typeface="Verdana"/>
                <a:sym typeface="Verdana"/>
              </a:rPr>
              <a:t>comPVter aps - laser</a:t>
            </a:r>
            <a:endParaRPr/>
          </a:p>
        </p:txBody>
      </p:sp>
      <p:pic>
        <p:nvPicPr>
          <p:cNvPr id="493" name="Shape 493"/>
          <p:cNvPicPr preferRelativeResize="0"/>
          <p:nvPr/>
        </p:nvPicPr>
        <p:blipFill rotWithShape="1">
          <a:blip r:embed="rId4">
            <a:alphaModFix/>
          </a:blip>
          <a:srcRect b="0" l="0" r="0" t="0"/>
          <a:stretch/>
        </p:blipFill>
        <p:spPr>
          <a:xfrm>
            <a:off x="706583" y="2856620"/>
            <a:ext cx="8847588" cy="5853018"/>
          </a:xfrm>
          <a:prstGeom prst="rect">
            <a:avLst/>
          </a:prstGeom>
          <a:noFill/>
          <a:ln>
            <a:noFill/>
          </a:ln>
        </p:spPr>
      </p:pic>
      <p:pic>
        <p:nvPicPr>
          <p:cNvPr id="494" name="Shape 494"/>
          <p:cNvPicPr preferRelativeResize="0"/>
          <p:nvPr/>
        </p:nvPicPr>
        <p:blipFill rotWithShape="1">
          <a:blip r:embed="rId5">
            <a:alphaModFix/>
          </a:blip>
          <a:srcRect b="0" l="0" r="0" t="0"/>
          <a:stretch/>
        </p:blipFill>
        <p:spPr>
          <a:xfrm>
            <a:off x="8632306" y="5382491"/>
            <a:ext cx="3941249" cy="332714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8" name="Shape 498"/>
        <p:cNvGrpSpPr/>
        <p:nvPr/>
      </p:nvGrpSpPr>
      <p:grpSpPr>
        <a:xfrm>
          <a:off x="0" y="0"/>
          <a:ext cx="0" cy="0"/>
          <a:chOff x="0" y="0"/>
          <a:chExt cx="0" cy="0"/>
        </a:xfrm>
      </p:grpSpPr>
      <p:pic>
        <p:nvPicPr>
          <p:cNvPr id="499" name="Shape 499"/>
          <p:cNvPicPr preferRelativeResize="0"/>
          <p:nvPr/>
        </p:nvPicPr>
        <p:blipFill rotWithShape="1">
          <a:blip r:embed="rId3">
            <a:alphaModFix/>
          </a:blip>
          <a:srcRect b="0" l="0" r="0" t="0"/>
          <a:stretch/>
        </p:blipFill>
        <p:spPr>
          <a:xfrm>
            <a:off x="9554171" y="1049225"/>
            <a:ext cx="3019384" cy="3019384"/>
          </a:xfrm>
          <a:prstGeom prst="rect">
            <a:avLst/>
          </a:prstGeom>
          <a:noFill/>
          <a:ln>
            <a:noFill/>
          </a:ln>
        </p:spPr>
      </p:pic>
      <p:sp>
        <p:nvSpPr>
          <p:cNvPr id="500" name="Shape 500"/>
          <p:cNvSpPr/>
          <p:nvPr/>
        </p:nvSpPr>
        <p:spPr>
          <a:xfrm rot="-15000">
            <a:off x="359278" y="1116976"/>
            <a:ext cx="11950200" cy="1499397"/>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481B"/>
              </a:buClr>
              <a:buFont typeface="Verdana"/>
              <a:buNone/>
            </a:pPr>
            <a:r>
              <a:rPr b="1" i="0" lang="it-IT" sz="6000" u="none" cap="none" strike="noStrike">
                <a:solidFill>
                  <a:srgbClr val="FF481B"/>
                </a:solidFill>
                <a:latin typeface="Verdana"/>
                <a:ea typeface="Verdana"/>
                <a:cs typeface="Verdana"/>
                <a:sym typeface="Verdana"/>
              </a:rPr>
              <a:t>comPVter aps </a:t>
            </a:r>
            <a:endParaRPr/>
          </a:p>
          <a:p>
            <a:pPr indent="0" lvl="0" marL="0" marR="0" rtl="0" algn="l">
              <a:lnSpc>
                <a:spcPct val="100000"/>
              </a:lnSpc>
              <a:spcBef>
                <a:spcPts val="0"/>
              </a:spcBef>
              <a:spcAft>
                <a:spcPts val="0"/>
              </a:spcAft>
              <a:buClr>
                <a:srgbClr val="FF481B"/>
              </a:buClr>
              <a:buFont typeface="Verdana"/>
              <a:buNone/>
            </a:pPr>
            <a:r>
              <a:rPr b="1" i="0" lang="it-IT" sz="6000" u="none" cap="none" strike="noStrike">
                <a:solidFill>
                  <a:srgbClr val="FF481B"/>
                </a:solidFill>
                <a:latin typeface="Verdana"/>
                <a:ea typeface="Verdana"/>
                <a:cs typeface="Verdana"/>
                <a:sym typeface="Verdana"/>
              </a:rPr>
              <a:t>simulatore</a:t>
            </a:r>
            <a:endParaRPr/>
          </a:p>
        </p:txBody>
      </p:sp>
      <p:pic>
        <p:nvPicPr>
          <p:cNvPr id="501" name="Shape 501"/>
          <p:cNvPicPr preferRelativeResize="0"/>
          <p:nvPr/>
        </p:nvPicPr>
        <p:blipFill rotWithShape="1">
          <a:blip r:embed="rId4">
            <a:alphaModFix/>
          </a:blip>
          <a:srcRect b="0" l="0" r="0" t="0"/>
          <a:stretch/>
        </p:blipFill>
        <p:spPr>
          <a:xfrm>
            <a:off x="188497" y="3074482"/>
            <a:ext cx="9732152" cy="509277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5" name="Shape 505"/>
        <p:cNvGrpSpPr/>
        <p:nvPr/>
      </p:nvGrpSpPr>
      <p:grpSpPr>
        <a:xfrm>
          <a:off x="0" y="0"/>
          <a:ext cx="0" cy="0"/>
          <a:chOff x="0" y="0"/>
          <a:chExt cx="0" cy="0"/>
        </a:xfrm>
      </p:grpSpPr>
      <p:pic>
        <p:nvPicPr>
          <p:cNvPr id="506" name="Shape 506"/>
          <p:cNvPicPr preferRelativeResize="0"/>
          <p:nvPr/>
        </p:nvPicPr>
        <p:blipFill rotWithShape="1">
          <a:blip r:embed="rId3">
            <a:alphaModFix/>
          </a:blip>
          <a:srcRect b="0" l="0" r="0" t="0"/>
          <a:stretch/>
        </p:blipFill>
        <p:spPr>
          <a:xfrm>
            <a:off x="9554171" y="1049225"/>
            <a:ext cx="3019384" cy="3019384"/>
          </a:xfrm>
          <a:prstGeom prst="rect">
            <a:avLst/>
          </a:prstGeom>
          <a:noFill/>
          <a:ln>
            <a:noFill/>
          </a:ln>
        </p:spPr>
      </p:pic>
      <p:sp>
        <p:nvSpPr>
          <p:cNvPr id="507" name="Shape 507"/>
          <p:cNvSpPr/>
          <p:nvPr/>
        </p:nvSpPr>
        <p:spPr>
          <a:xfrm rot="-15000">
            <a:off x="359278" y="1116976"/>
            <a:ext cx="11950200" cy="1499397"/>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481B"/>
              </a:buClr>
              <a:buFont typeface="Verdana"/>
              <a:buNone/>
            </a:pPr>
            <a:r>
              <a:rPr b="1" i="0" lang="it-IT" sz="6000" u="none" cap="none" strike="noStrike">
                <a:solidFill>
                  <a:srgbClr val="FF481B"/>
                </a:solidFill>
                <a:latin typeface="Verdana"/>
                <a:ea typeface="Verdana"/>
                <a:cs typeface="Verdana"/>
                <a:sym typeface="Verdana"/>
              </a:rPr>
              <a:t>comPVter aps </a:t>
            </a:r>
            <a:endParaRPr/>
          </a:p>
          <a:p>
            <a:pPr indent="0" lvl="0" marL="0" marR="0" rtl="0" algn="l">
              <a:lnSpc>
                <a:spcPct val="100000"/>
              </a:lnSpc>
              <a:spcBef>
                <a:spcPts val="0"/>
              </a:spcBef>
              <a:spcAft>
                <a:spcPts val="0"/>
              </a:spcAft>
              <a:buClr>
                <a:srgbClr val="FF481B"/>
              </a:buClr>
              <a:buFont typeface="Verdana"/>
              <a:buNone/>
            </a:pPr>
            <a:r>
              <a:rPr b="1" i="0" lang="it-IT" sz="6000" u="none" cap="none" strike="noStrike">
                <a:solidFill>
                  <a:srgbClr val="FF481B"/>
                </a:solidFill>
                <a:latin typeface="Verdana"/>
                <a:ea typeface="Verdana"/>
                <a:cs typeface="Verdana"/>
                <a:sym typeface="Verdana"/>
              </a:rPr>
              <a:t>console</a:t>
            </a:r>
            <a:endParaRPr/>
          </a:p>
        </p:txBody>
      </p:sp>
      <p:pic>
        <p:nvPicPr>
          <p:cNvPr id="508" name="Shape 508"/>
          <p:cNvPicPr preferRelativeResize="0"/>
          <p:nvPr/>
        </p:nvPicPr>
        <p:blipFill rotWithShape="1">
          <a:blip r:embed="rId4">
            <a:alphaModFix/>
          </a:blip>
          <a:srcRect b="0" l="0" r="0" t="0"/>
          <a:stretch/>
        </p:blipFill>
        <p:spPr>
          <a:xfrm>
            <a:off x="331543" y="3165086"/>
            <a:ext cx="9471946" cy="498138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Shape 202"/>
          <p:cNvSpPr/>
          <p:nvPr/>
        </p:nvSpPr>
        <p:spPr>
          <a:xfrm>
            <a:off x="536400" y="2146680"/>
            <a:ext cx="5808238" cy="11646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Font typeface="Arial Black"/>
              <a:buNone/>
            </a:pPr>
            <a:r>
              <a:rPr b="0" i="0" lang="it-IT" sz="8000" u="none" cap="none" strike="noStrike">
                <a:solidFill>
                  <a:srgbClr val="000000"/>
                </a:solidFill>
                <a:latin typeface="Arial Black"/>
                <a:ea typeface="Arial Black"/>
                <a:cs typeface="Arial Black"/>
                <a:sym typeface="Arial Black"/>
              </a:rPr>
              <a:t>James Whelton</a:t>
            </a:r>
            <a:endParaRPr/>
          </a:p>
        </p:txBody>
      </p:sp>
      <p:sp>
        <p:nvSpPr>
          <p:cNvPr id="203" name="Shape 203"/>
          <p:cNvSpPr/>
          <p:nvPr/>
        </p:nvSpPr>
        <p:spPr>
          <a:xfrm>
            <a:off x="7653600" y="1858680"/>
            <a:ext cx="4571279" cy="14526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Font typeface="Arial Black"/>
              <a:buNone/>
            </a:pPr>
            <a:r>
              <a:rPr b="0" i="0" lang="it-IT" sz="8000" u="none" cap="none" strike="noStrike">
                <a:solidFill>
                  <a:srgbClr val="000000"/>
                </a:solidFill>
                <a:latin typeface="Arial Black"/>
                <a:ea typeface="Arial Black"/>
                <a:cs typeface="Arial Black"/>
                <a:sym typeface="Arial Black"/>
              </a:rPr>
              <a:t>Bill </a:t>
            </a:r>
            <a:endParaRPr/>
          </a:p>
          <a:p>
            <a:pPr indent="0" lvl="0" marL="0" marR="0" rtl="0" algn="ctr">
              <a:lnSpc>
                <a:spcPct val="100000"/>
              </a:lnSpc>
              <a:spcBef>
                <a:spcPts val="0"/>
              </a:spcBef>
              <a:spcAft>
                <a:spcPts val="0"/>
              </a:spcAft>
              <a:buClr>
                <a:srgbClr val="000000"/>
              </a:buClr>
              <a:buFont typeface="Arial Black"/>
              <a:buNone/>
            </a:pPr>
            <a:r>
              <a:rPr b="0" i="0" lang="it-IT" sz="8000" u="none" cap="none" strike="noStrike">
                <a:solidFill>
                  <a:srgbClr val="000000"/>
                </a:solidFill>
                <a:latin typeface="Arial Black"/>
                <a:ea typeface="Arial Black"/>
                <a:cs typeface="Arial Black"/>
                <a:sym typeface="Arial Black"/>
              </a:rPr>
              <a:t>Liao</a:t>
            </a:r>
            <a:endParaRPr/>
          </a:p>
        </p:txBody>
      </p:sp>
      <p:pic>
        <p:nvPicPr>
          <p:cNvPr id="204" name="Shape 204"/>
          <p:cNvPicPr preferRelativeResize="0"/>
          <p:nvPr/>
        </p:nvPicPr>
        <p:blipFill rotWithShape="1">
          <a:blip r:embed="rId3">
            <a:alphaModFix/>
          </a:blip>
          <a:srcRect b="0" l="0" r="0" t="0"/>
          <a:stretch/>
        </p:blipFill>
        <p:spPr>
          <a:xfrm>
            <a:off x="7758000" y="3406680"/>
            <a:ext cx="4193280" cy="4080600"/>
          </a:xfrm>
          <a:prstGeom prst="rect">
            <a:avLst/>
          </a:prstGeom>
          <a:noFill/>
          <a:ln>
            <a:noFill/>
          </a:ln>
        </p:spPr>
      </p:pic>
      <p:sp>
        <p:nvSpPr>
          <p:cNvPr id="205" name="Shape 205"/>
          <p:cNvSpPr/>
          <p:nvPr/>
        </p:nvSpPr>
        <p:spPr>
          <a:xfrm>
            <a:off x="6692760" y="4680000"/>
            <a:ext cx="863278" cy="863278"/>
          </a:xfrm>
          <a:custGeom>
            <a:pathLst>
              <a:path extrusionOk="0" h="120000" w="120000">
                <a:moveTo>
                  <a:pt x="42864" y="0"/>
                </a:moveTo>
                <a:lnTo>
                  <a:pt x="77035" y="0"/>
                </a:lnTo>
                <a:lnTo>
                  <a:pt x="77035" y="42864"/>
                </a:lnTo>
                <a:lnTo>
                  <a:pt x="119950" y="42864"/>
                </a:lnTo>
                <a:lnTo>
                  <a:pt x="119950" y="77035"/>
                </a:lnTo>
                <a:lnTo>
                  <a:pt x="77035" y="77035"/>
                </a:lnTo>
                <a:lnTo>
                  <a:pt x="77035" y="119950"/>
                </a:lnTo>
                <a:lnTo>
                  <a:pt x="42864" y="119950"/>
                </a:lnTo>
                <a:lnTo>
                  <a:pt x="42864" y="77035"/>
                </a:lnTo>
                <a:lnTo>
                  <a:pt x="0" y="77035"/>
                </a:lnTo>
                <a:lnTo>
                  <a:pt x="0" y="42864"/>
                </a:lnTo>
                <a:lnTo>
                  <a:pt x="42864" y="42864"/>
                </a:lnTo>
                <a:lnTo>
                  <a:pt x="42864" y="0"/>
                </a:lnTo>
              </a:path>
            </a:pathLst>
          </a:custGeom>
          <a:solidFill>
            <a:srgbClr val="000000"/>
          </a:solidFill>
          <a:ln cap="flat" cmpd="sng" w="9525">
            <a:solidFill>
              <a:srgbClr val="000000"/>
            </a:solidFill>
            <a:prstDash val="solid"/>
            <a:round/>
            <a:headEnd len="sm" w="sm" type="none"/>
            <a:tailEnd len="sm" w="sm" type="none"/>
          </a:ln>
        </p:spPr>
      </p:sp>
      <p:pic>
        <p:nvPicPr>
          <p:cNvPr id="206" name="Shape 206"/>
          <p:cNvPicPr preferRelativeResize="0"/>
          <p:nvPr/>
        </p:nvPicPr>
        <p:blipFill rotWithShape="1">
          <a:blip r:embed="rId4">
            <a:alphaModFix/>
          </a:blip>
          <a:srcRect b="19813" l="17618" r="18855" t="0"/>
          <a:stretch/>
        </p:blipFill>
        <p:spPr>
          <a:xfrm>
            <a:off x="333360" y="3312360"/>
            <a:ext cx="6214679" cy="4174919"/>
          </a:xfrm>
          <a:prstGeom prst="rect">
            <a:avLst/>
          </a:prstGeom>
          <a:noFill/>
          <a:ln>
            <a:noFill/>
          </a:ln>
        </p:spPr>
      </p:pic>
      <p:sp>
        <p:nvSpPr>
          <p:cNvPr id="207" name="Shape 207"/>
          <p:cNvSpPr/>
          <p:nvPr/>
        </p:nvSpPr>
        <p:spPr>
          <a:xfrm>
            <a:off x="504000" y="7270560"/>
            <a:ext cx="11720880" cy="14526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Font typeface="Arial Black"/>
              <a:buNone/>
            </a:pPr>
            <a:r>
              <a:rPr b="0" i="0" lang="it-IT" sz="4400" u="none" cap="none" strike="noStrike">
                <a:solidFill>
                  <a:srgbClr val="000000"/>
                </a:solidFill>
                <a:latin typeface="Arial Black"/>
                <a:ea typeface="Arial Black"/>
                <a:cs typeface="Arial Black"/>
                <a:sym typeface="Arial Black"/>
              </a:rPr>
              <a:t>1° CoderDojo: Cork giugno 2011</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500"/>
                                        <p:tgtEl>
                                          <p:spTgt spid="203"/>
                                        </p:tgtEl>
                                      </p:cBhvr>
                                    </p:animEffect>
                                  </p:childTnLst>
                                </p:cTn>
                              </p:par>
                              <p:par>
                                <p:cTn fill="hold" nodeType="with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500"/>
                                        <p:tgtEl>
                                          <p:spTgt spid="205"/>
                                        </p:tgtEl>
                                      </p:cBhvr>
                                    </p:animEffect>
                                  </p:childTnLst>
                                </p:cTn>
                              </p:par>
                              <p:par>
                                <p:cTn fill="hold" nodeType="with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500"/>
                                        <p:tgtEl>
                                          <p:spTgt spid="2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500"/>
                                        <p:tgtEl>
                                          <p:spTgt spid="2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2" name="Shape 512"/>
        <p:cNvGrpSpPr/>
        <p:nvPr/>
      </p:nvGrpSpPr>
      <p:grpSpPr>
        <a:xfrm>
          <a:off x="0" y="0"/>
          <a:ext cx="0" cy="0"/>
          <a:chOff x="0" y="0"/>
          <a:chExt cx="0" cy="0"/>
        </a:xfrm>
      </p:grpSpPr>
      <p:pic>
        <p:nvPicPr>
          <p:cNvPr id="513" name="Shape 513"/>
          <p:cNvPicPr preferRelativeResize="0"/>
          <p:nvPr/>
        </p:nvPicPr>
        <p:blipFill rotWithShape="1">
          <a:blip r:embed="rId3">
            <a:alphaModFix/>
          </a:blip>
          <a:srcRect b="0" l="0" r="0" t="0"/>
          <a:stretch/>
        </p:blipFill>
        <p:spPr>
          <a:xfrm>
            <a:off x="9554171" y="1049225"/>
            <a:ext cx="3019384" cy="3019384"/>
          </a:xfrm>
          <a:prstGeom prst="rect">
            <a:avLst/>
          </a:prstGeom>
          <a:noFill/>
          <a:ln>
            <a:noFill/>
          </a:ln>
        </p:spPr>
      </p:pic>
      <p:sp>
        <p:nvSpPr>
          <p:cNvPr id="514" name="Shape 514"/>
          <p:cNvSpPr/>
          <p:nvPr/>
        </p:nvSpPr>
        <p:spPr>
          <a:xfrm rot="-15000">
            <a:off x="359278" y="1116976"/>
            <a:ext cx="11950200" cy="1499397"/>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481B"/>
              </a:buClr>
              <a:buFont typeface="Verdana"/>
              <a:buNone/>
            </a:pPr>
            <a:r>
              <a:rPr b="1" i="0" lang="it-IT" sz="6000" u="none" cap="none" strike="noStrike">
                <a:solidFill>
                  <a:srgbClr val="FF481B"/>
                </a:solidFill>
                <a:latin typeface="Verdana"/>
                <a:ea typeface="Verdana"/>
                <a:cs typeface="Verdana"/>
                <a:sym typeface="Verdana"/>
              </a:rPr>
              <a:t>comPVter aps </a:t>
            </a:r>
            <a:endParaRPr/>
          </a:p>
          <a:p>
            <a:pPr indent="0" lvl="0" marL="0" marR="0" rtl="0" algn="l">
              <a:lnSpc>
                <a:spcPct val="100000"/>
              </a:lnSpc>
              <a:spcBef>
                <a:spcPts val="0"/>
              </a:spcBef>
              <a:spcAft>
                <a:spcPts val="0"/>
              </a:spcAft>
              <a:buClr>
                <a:srgbClr val="FF481B"/>
              </a:buClr>
              <a:buFont typeface="Verdana"/>
              <a:buNone/>
            </a:pPr>
            <a:r>
              <a:rPr b="1" i="0" lang="it-IT" sz="6000" u="none" cap="none" strike="noStrike">
                <a:solidFill>
                  <a:srgbClr val="FF481B"/>
                </a:solidFill>
                <a:latin typeface="Verdana"/>
                <a:ea typeface="Verdana"/>
                <a:cs typeface="Verdana"/>
                <a:sym typeface="Verdana"/>
              </a:rPr>
              <a:t>Stampanti 3D</a:t>
            </a:r>
            <a:endParaRPr/>
          </a:p>
        </p:txBody>
      </p:sp>
      <p:pic>
        <p:nvPicPr>
          <p:cNvPr id="515" name="Shape 515"/>
          <p:cNvPicPr preferRelativeResize="0"/>
          <p:nvPr/>
        </p:nvPicPr>
        <p:blipFill rotWithShape="1">
          <a:blip r:embed="rId4">
            <a:alphaModFix/>
          </a:blip>
          <a:srcRect b="0" l="0" r="0" t="0"/>
          <a:stretch/>
        </p:blipFill>
        <p:spPr>
          <a:xfrm>
            <a:off x="262189" y="3238686"/>
            <a:ext cx="9725725" cy="524029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9" name="Shape 519"/>
        <p:cNvGrpSpPr/>
        <p:nvPr/>
      </p:nvGrpSpPr>
      <p:grpSpPr>
        <a:xfrm>
          <a:off x="0" y="0"/>
          <a:ext cx="0" cy="0"/>
          <a:chOff x="0" y="0"/>
          <a:chExt cx="0" cy="0"/>
        </a:xfrm>
      </p:grpSpPr>
      <p:pic>
        <p:nvPicPr>
          <p:cNvPr id="520" name="Shape 520"/>
          <p:cNvPicPr preferRelativeResize="0"/>
          <p:nvPr/>
        </p:nvPicPr>
        <p:blipFill rotWithShape="1">
          <a:blip r:embed="rId3">
            <a:alphaModFix/>
          </a:blip>
          <a:srcRect b="0" l="0" r="0" t="0"/>
          <a:stretch/>
        </p:blipFill>
        <p:spPr>
          <a:xfrm>
            <a:off x="9554171" y="1049225"/>
            <a:ext cx="3019384" cy="3019384"/>
          </a:xfrm>
          <a:prstGeom prst="rect">
            <a:avLst/>
          </a:prstGeom>
          <a:noFill/>
          <a:ln>
            <a:noFill/>
          </a:ln>
        </p:spPr>
      </p:pic>
      <p:sp>
        <p:nvSpPr>
          <p:cNvPr id="521" name="Shape 521"/>
          <p:cNvSpPr/>
          <p:nvPr/>
        </p:nvSpPr>
        <p:spPr>
          <a:xfrm rot="-15000">
            <a:off x="359278" y="1116976"/>
            <a:ext cx="11950200" cy="1499397"/>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481B"/>
              </a:buClr>
              <a:buFont typeface="Verdana"/>
              <a:buNone/>
            </a:pPr>
            <a:r>
              <a:rPr b="1" i="0" lang="it-IT" sz="6000" u="none" cap="none" strike="noStrike">
                <a:solidFill>
                  <a:srgbClr val="FF481B"/>
                </a:solidFill>
                <a:latin typeface="Verdana"/>
                <a:ea typeface="Verdana"/>
                <a:cs typeface="Verdana"/>
                <a:sym typeface="Verdana"/>
              </a:rPr>
              <a:t>comPVter aps </a:t>
            </a:r>
            <a:endParaRPr/>
          </a:p>
          <a:p>
            <a:pPr indent="0" lvl="0" marL="0" marR="0" rtl="0" algn="l">
              <a:lnSpc>
                <a:spcPct val="100000"/>
              </a:lnSpc>
              <a:spcBef>
                <a:spcPts val="0"/>
              </a:spcBef>
              <a:spcAft>
                <a:spcPts val="0"/>
              </a:spcAft>
              <a:buClr>
                <a:srgbClr val="FF481B"/>
              </a:buClr>
              <a:buFont typeface="Verdana"/>
              <a:buNone/>
            </a:pPr>
            <a:r>
              <a:rPr b="1" i="0" lang="it-IT" sz="6000" u="none" cap="none" strike="noStrike">
                <a:solidFill>
                  <a:srgbClr val="FF481B"/>
                </a:solidFill>
                <a:latin typeface="Verdana"/>
                <a:ea typeface="Verdana"/>
                <a:cs typeface="Verdana"/>
                <a:sym typeface="Verdana"/>
              </a:rPr>
              <a:t>Elettronica saldatura</a:t>
            </a:r>
            <a:endParaRPr/>
          </a:p>
        </p:txBody>
      </p:sp>
      <p:pic>
        <p:nvPicPr>
          <p:cNvPr id="522" name="Shape 522"/>
          <p:cNvPicPr preferRelativeResize="0"/>
          <p:nvPr/>
        </p:nvPicPr>
        <p:blipFill rotWithShape="1">
          <a:blip r:embed="rId4">
            <a:alphaModFix/>
          </a:blip>
          <a:srcRect b="0" l="0" r="0" t="0"/>
          <a:stretch/>
        </p:blipFill>
        <p:spPr>
          <a:xfrm>
            <a:off x="356064" y="2838483"/>
            <a:ext cx="9198108" cy="613954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7" name="Shape 527"/>
        <p:cNvGrpSpPr/>
        <p:nvPr/>
      </p:nvGrpSpPr>
      <p:grpSpPr>
        <a:xfrm>
          <a:off x="0" y="0"/>
          <a:ext cx="0" cy="0"/>
          <a:chOff x="0" y="0"/>
          <a:chExt cx="0" cy="0"/>
        </a:xfrm>
      </p:grpSpPr>
      <p:pic>
        <p:nvPicPr>
          <p:cNvPr id="528" name="Shape 528"/>
          <p:cNvPicPr preferRelativeResize="0"/>
          <p:nvPr/>
        </p:nvPicPr>
        <p:blipFill rotWithShape="1">
          <a:blip r:embed="rId3">
            <a:alphaModFix/>
          </a:blip>
          <a:srcRect b="0" l="0" r="0" t="0"/>
          <a:stretch/>
        </p:blipFill>
        <p:spPr>
          <a:xfrm>
            <a:off x="6698160" y="7723078"/>
            <a:ext cx="4749117" cy="988200"/>
          </a:xfrm>
          <a:prstGeom prst="rect">
            <a:avLst/>
          </a:prstGeom>
          <a:noFill/>
          <a:ln>
            <a:noFill/>
          </a:ln>
        </p:spPr>
      </p:pic>
      <p:pic>
        <p:nvPicPr>
          <p:cNvPr id="529" name="Shape 529"/>
          <p:cNvPicPr preferRelativeResize="0"/>
          <p:nvPr/>
        </p:nvPicPr>
        <p:blipFill rotWithShape="1">
          <a:blip r:embed="rId4">
            <a:alphaModFix/>
          </a:blip>
          <a:srcRect b="0" l="0" r="0" t="0"/>
          <a:stretch/>
        </p:blipFill>
        <p:spPr>
          <a:xfrm>
            <a:off x="4968000" y="2309400"/>
            <a:ext cx="2513880" cy="2513880"/>
          </a:xfrm>
          <a:prstGeom prst="rect">
            <a:avLst/>
          </a:prstGeom>
          <a:noFill/>
          <a:ln>
            <a:noFill/>
          </a:ln>
        </p:spPr>
      </p:pic>
      <p:pic>
        <p:nvPicPr>
          <p:cNvPr id="530" name="Shape 530"/>
          <p:cNvPicPr preferRelativeResize="0"/>
          <p:nvPr/>
        </p:nvPicPr>
        <p:blipFill rotWithShape="1">
          <a:blip r:embed="rId5">
            <a:alphaModFix/>
          </a:blip>
          <a:srcRect b="0" l="0" r="0" t="0"/>
          <a:stretch/>
        </p:blipFill>
        <p:spPr>
          <a:xfrm>
            <a:off x="7109278" y="1530358"/>
            <a:ext cx="1889998" cy="1348920"/>
          </a:xfrm>
          <a:prstGeom prst="rect">
            <a:avLst/>
          </a:prstGeom>
          <a:noFill/>
          <a:ln>
            <a:noFill/>
          </a:ln>
        </p:spPr>
      </p:pic>
      <p:pic>
        <p:nvPicPr>
          <p:cNvPr id="531" name="Shape 531"/>
          <p:cNvPicPr preferRelativeResize="0"/>
          <p:nvPr/>
        </p:nvPicPr>
        <p:blipFill rotWithShape="1">
          <a:blip r:embed="rId6">
            <a:alphaModFix/>
          </a:blip>
          <a:srcRect b="0" l="0" r="0" t="0"/>
          <a:stretch/>
        </p:blipFill>
        <p:spPr>
          <a:xfrm>
            <a:off x="57959" y="1800000"/>
            <a:ext cx="5053320" cy="1511279"/>
          </a:xfrm>
          <a:prstGeom prst="rect">
            <a:avLst/>
          </a:prstGeom>
          <a:noFill/>
          <a:ln>
            <a:noFill/>
          </a:ln>
        </p:spPr>
      </p:pic>
      <p:pic>
        <p:nvPicPr>
          <p:cNvPr id="532" name="Shape 532"/>
          <p:cNvPicPr preferRelativeResize="0"/>
          <p:nvPr/>
        </p:nvPicPr>
        <p:blipFill rotWithShape="1">
          <a:blip r:embed="rId7">
            <a:alphaModFix/>
          </a:blip>
          <a:srcRect b="0" l="0" r="0" t="0"/>
          <a:stretch/>
        </p:blipFill>
        <p:spPr>
          <a:xfrm>
            <a:off x="10224000" y="1296000"/>
            <a:ext cx="2627999" cy="1742040"/>
          </a:xfrm>
          <a:prstGeom prst="rect">
            <a:avLst/>
          </a:prstGeom>
          <a:noFill/>
          <a:ln>
            <a:noFill/>
          </a:ln>
        </p:spPr>
      </p:pic>
      <p:pic>
        <p:nvPicPr>
          <p:cNvPr id="533" name="Shape 533"/>
          <p:cNvPicPr preferRelativeResize="0"/>
          <p:nvPr/>
        </p:nvPicPr>
        <p:blipFill rotWithShape="1">
          <a:blip r:embed="rId8">
            <a:alphaModFix/>
          </a:blip>
          <a:srcRect b="0" l="0" r="0" t="0"/>
          <a:stretch/>
        </p:blipFill>
        <p:spPr>
          <a:xfrm>
            <a:off x="648000" y="6679439"/>
            <a:ext cx="2170799" cy="2103838"/>
          </a:xfrm>
          <a:prstGeom prst="rect">
            <a:avLst/>
          </a:prstGeom>
          <a:noFill/>
          <a:ln>
            <a:noFill/>
          </a:ln>
        </p:spPr>
      </p:pic>
      <p:pic>
        <p:nvPicPr>
          <p:cNvPr id="534" name="Shape 534"/>
          <p:cNvPicPr preferRelativeResize="0"/>
          <p:nvPr/>
        </p:nvPicPr>
        <p:blipFill rotWithShape="1">
          <a:blip r:embed="rId9">
            <a:alphaModFix/>
          </a:blip>
          <a:srcRect b="0" l="0" r="0" t="0"/>
          <a:stretch/>
        </p:blipFill>
        <p:spPr>
          <a:xfrm>
            <a:off x="4248000" y="4644360"/>
            <a:ext cx="6407280" cy="3202919"/>
          </a:xfrm>
          <a:prstGeom prst="rect">
            <a:avLst/>
          </a:prstGeom>
          <a:noFill/>
          <a:ln>
            <a:noFill/>
          </a:ln>
        </p:spPr>
      </p:pic>
      <p:pic>
        <p:nvPicPr>
          <p:cNvPr id="535" name="Shape 535"/>
          <p:cNvPicPr preferRelativeResize="0"/>
          <p:nvPr/>
        </p:nvPicPr>
        <p:blipFill rotWithShape="1">
          <a:blip r:embed="rId10">
            <a:alphaModFix/>
          </a:blip>
          <a:srcRect b="0" l="0" r="0" t="0"/>
          <a:stretch/>
        </p:blipFill>
        <p:spPr>
          <a:xfrm>
            <a:off x="2736000" y="4608000"/>
            <a:ext cx="2141999" cy="2141999"/>
          </a:xfrm>
          <a:prstGeom prst="rect">
            <a:avLst/>
          </a:prstGeom>
          <a:noFill/>
          <a:ln>
            <a:noFill/>
          </a:ln>
        </p:spPr>
      </p:pic>
      <p:pic>
        <p:nvPicPr>
          <p:cNvPr id="536" name="Shape 536"/>
          <p:cNvPicPr preferRelativeResize="0"/>
          <p:nvPr/>
        </p:nvPicPr>
        <p:blipFill rotWithShape="1">
          <a:blip r:embed="rId11">
            <a:alphaModFix/>
          </a:blip>
          <a:srcRect b="0" l="0" r="0" t="0"/>
          <a:stretch/>
        </p:blipFill>
        <p:spPr>
          <a:xfrm>
            <a:off x="72000" y="3443039"/>
            <a:ext cx="2879280" cy="3108240"/>
          </a:xfrm>
          <a:prstGeom prst="rect">
            <a:avLst/>
          </a:prstGeom>
          <a:noFill/>
          <a:ln>
            <a:noFill/>
          </a:ln>
        </p:spPr>
      </p:pic>
      <p:sp>
        <p:nvSpPr>
          <p:cNvPr id="537" name="Shape 537"/>
          <p:cNvSpPr/>
          <p:nvPr/>
        </p:nvSpPr>
        <p:spPr>
          <a:xfrm rot="-15000">
            <a:off x="359278" y="181797"/>
            <a:ext cx="11950200" cy="1499397"/>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481B"/>
              </a:buClr>
              <a:buFont typeface="Verdana"/>
              <a:buNone/>
            </a:pPr>
            <a:r>
              <a:rPr b="1" i="0" lang="it-IT" sz="6000" u="none" cap="none" strike="noStrike">
                <a:solidFill>
                  <a:srgbClr val="FF481B"/>
                </a:solidFill>
                <a:latin typeface="Verdana"/>
                <a:ea typeface="Verdana"/>
                <a:cs typeface="Verdana"/>
                <a:sym typeface="Verdana"/>
              </a:rPr>
              <a:t>Cosa offre CoderDojo?</a:t>
            </a:r>
            <a:endParaRPr/>
          </a:p>
        </p:txBody>
      </p:sp>
      <p:pic>
        <p:nvPicPr>
          <p:cNvPr id="538" name="Shape 538"/>
          <p:cNvPicPr preferRelativeResize="0"/>
          <p:nvPr/>
        </p:nvPicPr>
        <p:blipFill rotWithShape="1">
          <a:blip r:embed="rId12">
            <a:alphaModFix/>
          </a:blip>
          <a:srcRect b="0" l="0" r="0" t="0"/>
          <a:stretch/>
        </p:blipFill>
        <p:spPr>
          <a:xfrm>
            <a:off x="10368000" y="3553560"/>
            <a:ext cx="1727280" cy="141372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2" name="Shape 542"/>
        <p:cNvGrpSpPr/>
        <p:nvPr/>
      </p:nvGrpSpPr>
      <p:grpSpPr>
        <a:xfrm>
          <a:off x="0" y="0"/>
          <a:ext cx="0" cy="0"/>
          <a:chOff x="0" y="0"/>
          <a:chExt cx="0" cy="0"/>
        </a:xfrm>
      </p:grpSpPr>
      <p:sp>
        <p:nvSpPr>
          <p:cNvPr id="543" name="Shape 543"/>
          <p:cNvSpPr/>
          <p:nvPr/>
        </p:nvSpPr>
        <p:spPr>
          <a:xfrm rot="-15000">
            <a:off x="359278" y="181797"/>
            <a:ext cx="11950200" cy="1499397"/>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481B"/>
              </a:buClr>
              <a:buFont typeface="Verdana"/>
              <a:buNone/>
            </a:pPr>
            <a:r>
              <a:rPr b="1" i="0" lang="it-IT" sz="6000" u="none" cap="none" strike="noStrike">
                <a:solidFill>
                  <a:srgbClr val="FF481B"/>
                </a:solidFill>
                <a:latin typeface="Verdana"/>
                <a:ea typeface="Verdana"/>
                <a:cs typeface="Verdana"/>
                <a:sym typeface="Verdana"/>
              </a:rPr>
              <a:t>CoderDojo Pavia @ Scuola</a:t>
            </a:r>
            <a:endParaRPr/>
          </a:p>
        </p:txBody>
      </p:sp>
      <p:pic>
        <p:nvPicPr>
          <p:cNvPr id="544" name="Shape 544"/>
          <p:cNvPicPr preferRelativeResize="0"/>
          <p:nvPr/>
        </p:nvPicPr>
        <p:blipFill rotWithShape="1">
          <a:blip r:embed="rId3">
            <a:alphaModFix/>
          </a:blip>
          <a:srcRect b="0" l="0" r="0" t="0"/>
          <a:stretch/>
        </p:blipFill>
        <p:spPr>
          <a:xfrm>
            <a:off x="356062" y="2103117"/>
            <a:ext cx="12368607" cy="671084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8" name="Shape 548"/>
        <p:cNvGrpSpPr/>
        <p:nvPr/>
      </p:nvGrpSpPr>
      <p:grpSpPr>
        <a:xfrm>
          <a:off x="0" y="0"/>
          <a:ext cx="0" cy="0"/>
          <a:chOff x="0" y="0"/>
          <a:chExt cx="0" cy="0"/>
        </a:xfrm>
      </p:grpSpPr>
      <p:sp>
        <p:nvSpPr>
          <p:cNvPr id="549" name="Shape 549"/>
          <p:cNvSpPr/>
          <p:nvPr/>
        </p:nvSpPr>
        <p:spPr>
          <a:xfrm rot="-15000">
            <a:off x="-1678705" y="471674"/>
            <a:ext cx="14232431" cy="1499397"/>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FF481B"/>
              </a:buClr>
              <a:buFont typeface="Verdana"/>
              <a:buNone/>
            </a:pPr>
            <a:r>
              <a:rPr b="1" i="0" lang="it-IT" sz="6000" u="none" cap="none" strike="noStrike">
                <a:solidFill>
                  <a:srgbClr val="FF481B"/>
                </a:solidFill>
                <a:latin typeface="Verdana"/>
                <a:ea typeface="Verdana"/>
                <a:cs typeface="Verdana"/>
                <a:sym typeface="Verdana"/>
              </a:rPr>
              <a:t>Ragazze e tecnologia</a:t>
            </a:r>
            <a:endParaRPr/>
          </a:p>
        </p:txBody>
      </p:sp>
      <p:pic>
        <p:nvPicPr>
          <p:cNvPr id="550" name="Shape 550"/>
          <p:cNvPicPr preferRelativeResize="0"/>
          <p:nvPr/>
        </p:nvPicPr>
        <p:blipFill rotWithShape="1">
          <a:blip r:embed="rId3">
            <a:alphaModFix/>
          </a:blip>
          <a:srcRect b="0" l="0" r="0" t="0"/>
          <a:stretch/>
        </p:blipFill>
        <p:spPr>
          <a:xfrm>
            <a:off x="1097279" y="2203850"/>
            <a:ext cx="11266108" cy="6048607"/>
          </a:xfrm>
          <a:prstGeom prst="rect">
            <a:avLst/>
          </a:prstGeom>
          <a:noFill/>
          <a:ln>
            <a:noFill/>
          </a:ln>
        </p:spPr>
      </p:pic>
      <p:pic>
        <p:nvPicPr>
          <p:cNvPr id="551" name="Shape 551"/>
          <p:cNvPicPr preferRelativeResize="0"/>
          <p:nvPr/>
        </p:nvPicPr>
        <p:blipFill rotWithShape="1">
          <a:blip r:embed="rId4">
            <a:alphaModFix/>
          </a:blip>
          <a:srcRect b="0" l="0" r="0" t="0"/>
          <a:stretch/>
        </p:blipFill>
        <p:spPr>
          <a:xfrm>
            <a:off x="4974680" y="2203851"/>
            <a:ext cx="3506441" cy="286051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5" name="Shape 555"/>
        <p:cNvGrpSpPr/>
        <p:nvPr/>
      </p:nvGrpSpPr>
      <p:grpSpPr>
        <a:xfrm>
          <a:off x="0" y="0"/>
          <a:ext cx="0" cy="0"/>
          <a:chOff x="0" y="0"/>
          <a:chExt cx="0" cy="0"/>
        </a:xfrm>
      </p:grpSpPr>
      <p:sp>
        <p:nvSpPr>
          <p:cNvPr id="556" name="Shape 556"/>
          <p:cNvSpPr/>
          <p:nvPr/>
        </p:nvSpPr>
        <p:spPr>
          <a:xfrm rot="-15000">
            <a:off x="257679" y="1014536"/>
            <a:ext cx="11950200" cy="1499397"/>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FF481B"/>
              </a:buClr>
              <a:buFont typeface="Verdana"/>
              <a:buNone/>
            </a:pPr>
            <a:r>
              <a:rPr b="1" i="0" lang="it-IT" sz="6000" u="none" cap="none" strike="noStrike">
                <a:solidFill>
                  <a:srgbClr val="FF481B"/>
                </a:solidFill>
                <a:latin typeface="Verdana"/>
                <a:ea typeface="Verdana"/>
                <a:cs typeface="Verdana"/>
                <a:sym typeface="Verdana"/>
              </a:rPr>
              <a:t>Minori e consapevolezza su internet</a:t>
            </a:r>
            <a:endParaRPr/>
          </a:p>
        </p:txBody>
      </p:sp>
      <p:pic>
        <p:nvPicPr>
          <p:cNvPr id="557" name="Shape 557"/>
          <p:cNvPicPr preferRelativeResize="0"/>
          <p:nvPr/>
        </p:nvPicPr>
        <p:blipFill rotWithShape="1">
          <a:blip r:embed="rId3">
            <a:alphaModFix/>
          </a:blip>
          <a:srcRect b="0" l="0" r="0" t="0"/>
          <a:stretch/>
        </p:blipFill>
        <p:spPr>
          <a:xfrm>
            <a:off x="2006900" y="2540000"/>
            <a:ext cx="8451757" cy="633881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2" name="Shape 562"/>
        <p:cNvGrpSpPr/>
        <p:nvPr/>
      </p:nvGrpSpPr>
      <p:grpSpPr>
        <a:xfrm>
          <a:off x="0" y="0"/>
          <a:ext cx="0" cy="0"/>
          <a:chOff x="0" y="0"/>
          <a:chExt cx="0" cy="0"/>
        </a:xfrm>
      </p:grpSpPr>
      <p:sp>
        <p:nvSpPr>
          <p:cNvPr id="563" name="Shape 563"/>
          <p:cNvSpPr/>
          <p:nvPr/>
        </p:nvSpPr>
        <p:spPr>
          <a:xfrm rot="-15000">
            <a:off x="479895" y="1292736"/>
            <a:ext cx="11950200" cy="1499397"/>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481B"/>
              </a:buClr>
              <a:buFont typeface="Verdana"/>
              <a:buNone/>
            </a:pPr>
            <a:r>
              <a:rPr b="1" i="0" lang="it-IT" sz="6000" u="none" cap="none" strike="noStrike">
                <a:solidFill>
                  <a:srgbClr val="FF481B"/>
                </a:solidFill>
                <a:latin typeface="Verdana"/>
                <a:ea typeface="Verdana"/>
                <a:cs typeface="Verdana"/>
                <a:sym typeface="Verdana"/>
              </a:rPr>
              <a:t>CoderDojo: cosa lascia alla scuola?</a:t>
            </a:r>
            <a:endParaRPr/>
          </a:p>
        </p:txBody>
      </p:sp>
      <p:pic>
        <p:nvPicPr>
          <p:cNvPr descr="Image result for coderdojo" id="564" name="Shape 564"/>
          <p:cNvPicPr preferRelativeResize="0"/>
          <p:nvPr/>
        </p:nvPicPr>
        <p:blipFill rotWithShape="1">
          <a:blip r:embed="rId3">
            <a:alphaModFix/>
          </a:blip>
          <a:srcRect b="0" l="0" r="0" t="0"/>
          <a:stretch/>
        </p:blipFill>
        <p:spPr>
          <a:xfrm>
            <a:off x="980086" y="3143518"/>
            <a:ext cx="4586995" cy="2064147"/>
          </a:xfrm>
          <a:prstGeom prst="rect">
            <a:avLst/>
          </a:prstGeom>
          <a:noFill/>
          <a:ln>
            <a:noFill/>
          </a:ln>
        </p:spPr>
      </p:pic>
      <p:pic>
        <p:nvPicPr>
          <p:cNvPr descr="Image result for scuola" id="565" name="Shape 565"/>
          <p:cNvPicPr preferRelativeResize="0"/>
          <p:nvPr/>
        </p:nvPicPr>
        <p:blipFill rotWithShape="1">
          <a:blip r:embed="rId4">
            <a:alphaModFix/>
          </a:blip>
          <a:srcRect b="0" l="0" r="0" t="0"/>
          <a:stretch/>
        </p:blipFill>
        <p:spPr>
          <a:xfrm>
            <a:off x="7264492" y="2944118"/>
            <a:ext cx="3923459" cy="2011710"/>
          </a:xfrm>
          <a:prstGeom prst="rect">
            <a:avLst/>
          </a:prstGeom>
          <a:noFill/>
          <a:ln>
            <a:noFill/>
          </a:ln>
        </p:spPr>
      </p:pic>
      <p:sp>
        <p:nvSpPr>
          <p:cNvPr id="566" name="Shape 566"/>
          <p:cNvSpPr/>
          <p:nvPr/>
        </p:nvSpPr>
        <p:spPr>
          <a:xfrm>
            <a:off x="3200400" y="5459505"/>
            <a:ext cx="5567896" cy="1775012"/>
          </a:xfrm>
          <a:prstGeom prst="curvedUpArrow">
            <a:avLst>
              <a:gd fmla="val 16993" name="adj1"/>
              <a:gd fmla="val 34968" name="adj2"/>
              <a:gd fmla="val 43979" name="adj3"/>
            </a:avLst>
          </a:prstGeom>
          <a:solidFill>
            <a:schemeClr val="accent6"/>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481B"/>
              </a:buClr>
              <a:buFont typeface="Verdana"/>
              <a:buNone/>
            </a:pPr>
            <a:r>
              <a:rPr b="1" i="0" lang="it-IT" sz="6000" u="none" cap="none" strike="noStrike">
                <a:solidFill>
                  <a:srgbClr val="FF481B"/>
                </a:solidFill>
                <a:latin typeface="Verdana"/>
                <a:ea typeface="Verdana"/>
                <a:cs typeface="Verdana"/>
                <a:sym typeface="Verdana"/>
              </a:rPr>
              <a:t>Risorse</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0" name="Shape 570"/>
        <p:cNvGrpSpPr/>
        <p:nvPr/>
      </p:nvGrpSpPr>
      <p:grpSpPr>
        <a:xfrm>
          <a:off x="0" y="0"/>
          <a:ext cx="0" cy="0"/>
          <a:chOff x="0" y="0"/>
          <a:chExt cx="0" cy="0"/>
        </a:xfrm>
      </p:grpSpPr>
      <p:sp>
        <p:nvSpPr>
          <p:cNvPr id="571" name="Shape 571"/>
          <p:cNvSpPr/>
          <p:nvPr/>
        </p:nvSpPr>
        <p:spPr>
          <a:xfrm rot="-15000">
            <a:off x="63439" y="180145"/>
            <a:ext cx="12872755" cy="1499397"/>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481B"/>
              </a:buClr>
              <a:buFont typeface="Verdana"/>
              <a:buNone/>
            </a:pPr>
            <a:r>
              <a:rPr b="1" i="0" lang="it-IT" sz="6000" u="none" cap="none" strike="noStrike">
                <a:solidFill>
                  <a:srgbClr val="FF481B"/>
                </a:solidFill>
                <a:latin typeface="Verdana"/>
                <a:ea typeface="Verdana"/>
                <a:cs typeface="Verdana"/>
                <a:sym typeface="Verdana"/>
              </a:rPr>
              <a:t>Risorse gratuite per educatori</a:t>
            </a:r>
            <a:endParaRPr/>
          </a:p>
        </p:txBody>
      </p:sp>
      <p:pic>
        <p:nvPicPr>
          <p:cNvPr id="572" name="Shape 572"/>
          <p:cNvPicPr preferRelativeResize="0"/>
          <p:nvPr/>
        </p:nvPicPr>
        <p:blipFill rotWithShape="1">
          <a:blip r:embed="rId3">
            <a:alphaModFix/>
          </a:blip>
          <a:srcRect b="16352" l="11789" r="8997" t="10048"/>
          <a:stretch/>
        </p:blipFill>
        <p:spPr>
          <a:xfrm>
            <a:off x="422497" y="5810448"/>
            <a:ext cx="5700665" cy="2822682"/>
          </a:xfrm>
          <a:prstGeom prst="rect">
            <a:avLst/>
          </a:prstGeom>
          <a:noFill/>
          <a:ln>
            <a:noFill/>
          </a:ln>
        </p:spPr>
      </p:pic>
      <p:pic>
        <p:nvPicPr>
          <p:cNvPr descr="Image result for coderdojo" id="573" name="Shape 573"/>
          <p:cNvPicPr preferRelativeResize="0"/>
          <p:nvPr/>
        </p:nvPicPr>
        <p:blipFill rotWithShape="1">
          <a:blip r:embed="rId4">
            <a:alphaModFix/>
          </a:blip>
          <a:srcRect b="0" l="0" r="0" t="0"/>
          <a:stretch/>
        </p:blipFill>
        <p:spPr>
          <a:xfrm>
            <a:off x="7843050" y="4894728"/>
            <a:ext cx="4249546" cy="1912295"/>
          </a:xfrm>
          <a:prstGeom prst="rect">
            <a:avLst/>
          </a:prstGeom>
          <a:noFill/>
          <a:ln>
            <a:noFill/>
          </a:ln>
        </p:spPr>
      </p:pic>
      <p:pic>
        <p:nvPicPr>
          <p:cNvPr descr="Raspberry Pi merges with CoderDojo to get more children coding" id="574" name="Shape 574"/>
          <p:cNvPicPr preferRelativeResize="0"/>
          <p:nvPr/>
        </p:nvPicPr>
        <p:blipFill rotWithShape="1">
          <a:blip r:embed="rId5">
            <a:alphaModFix/>
          </a:blip>
          <a:srcRect b="0" l="0" r="0" t="0"/>
          <a:stretch/>
        </p:blipFill>
        <p:spPr>
          <a:xfrm>
            <a:off x="10796278" y="6807025"/>
            <a:ext cx="2143125" cy="2143125"/>
          </a:xfrm>
          <a:prstGeom prst="rect">
            <a:avLst/>
          </a:prstGeom>
          <a:noFill/>
          <a:ln>
            <a:noFill/>
          </a:ln>
        </p:spPr>
      </p:pic>
      <p:sp>
        <p:nvSpPr>
          <p:cNvPr id="575" name="Shape 575"/>
          <p:cNvSpPr/>
          <p:nvPr/>
        </p:nvSpPr>
        <p:spPr>
          <a:xfrm>
            <a:off x="9529535" y="6461235"/>
            <a:ext cx="998443" cy="946775"/>
          </a:xfrm>
          <a:prstGeom prst="plus">
            <a:avLst>
              <a:gd fmla="val 39134" name="adj"/>
            </a:avLst>
          </a:prstGeom>
          <a:solidFill>
            <a:schemeClr val="dk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576" name="Shape 576"/>
          <p:cNvSpPr/>
          <p:nvPr/>
        </p:nvSpPr>
        <p:spPr>
          <a:xfrm rot="-15000">
            <a:off x="472043" y="4210809"/>
            <a:ext cx="5647875" cy="1499397"/>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481B"/>
              </a:buClr>
              <a:buFont typeface="Verdana"/>
              <a:buNone/>
            </a:pPr>
            <a:r>
              <a:rPr b="1" i="0" lang="it-IT" sz="4000" u="none" cap="none" strike="noStrike">
                <a:solidFill>
                  <a:srgbClr val="FF481B"/>
                </a:solidFill>
                <a:latin typeface="Verdana"/>
                <a:ea typeface="Verdana"/>
                <a:cs typeface="Verdana"/>
                <a:sym typeface="Verdana"/>
              </a:rPr>
              <a:t>HelloWorld!</a:t>
            </a:r>
            <a:endParaRPr/>
          </a:p>
        </p:txBody>
      </p:sp>
      <p:sp>
        <p:nvSpPr>
          <p:cNvPr id="577" name="Shape 577"/>
          <p:cNvSpPr/>
          <p:nvPr/>
        </p:nvSpPr>
        <p:spPr>
          <a:xfrm rot="-15000">
            <a:off x="484222" y="886360"/>
            <a:ext cx="5647875" cy="1499397"/>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481B"/>
              </a:buClr>
              <a:buFont typeface="Verdana"/>
              <a:buNone/>
            </a:pPr>
            <a:r>
              <a:rPr b="1" i="0" lang="it-IT" sz="4000" u="none" cap="none" strike="noStrike">
                <a:solidFill>
                  <a:srgbClr val="FF481B"/>
                </a:solidFill>
                <a:latin typeface="Verdana"/>
                <a:ea typeface="Verdana"/>
                <a:cs typeface="Verdana"/>
                <a:sym typeface="Verdana"/>
              </a:rPr>
              <a:t>ScratchEd</a:t>
            </a:r>
            <a:endParaRPr/>
          </a:p>
        </p:txBody>
      </p:sp>
      <p:pic>
        <p:nvPicPr>
          <p:cNvPr descr="Image result for scratch ed" id="578" name="Shape 578"/>
          <p:cNvPicPr preferRelativeResize="0"/>
          <p:nvPr/>
        </p:nvPicPr>
        <p:blipFill rotWithShape="1">
          <a:blip r:embed="rId6">
            <a:alphaModFix/>
          </a:blip>
          <a:srcRect b="0" l="0" r="0" t="0"/>
          <a:stretch/>
        </p:blipFill>
        <p:spPr>
          <a:xfrm>
            <a:off x="480979" y="2579816"/>
            <a:ext cx="5247469" cy="1856450"/>
          </a:xfrm>
          <a:prstGeom prst="rect">
            <a:avLst/>
          </a:prstGeom>
          <a:noFill/>
          <a:ln>
            <a:noFill/>
          </a:ln>
        </p:spPr>
      </p:pic>
      <p:pic>
        <p:nvPicPr>
          <p:cNvPr id="579" name="Shape 579"/>
          <p:cNvPicPr preferRelativeResize="0"/>
          <p:nvPr/>
        </p:nvPicPr>
        <p:blipFill rotWithShape="1">
          <a:blip r:embed="rId7">
            <a:alphaModFix/>
          </a:blip>
          <a:srcRect b="0" l="0" r="0" t="0"/>
          <a:stretch/>
        </p:blipFill>
        <p:spPr>
          <a:xfrm>
            <a:off x="7179371" y="2556874"/>
            <a:ext cx="4913222" cy="2618467"/>
          </a:xfrm>
          <a:prstGeom prst="rect">
            <a:avLst/>
          </a:prstGeom>
          <a:noFill/>
          <a:ln>
            <a:noFill/>
          </a:ln>
        </p:spPr>
      </p:pic>
      <p:sp>
        <p:nvSpPr>
          <p:cNvPr id="580" name="Shape 580"/>
          <p:cNvSpPr/>
          <p:nvPr/>
        </p:nvSpPr>
        <p:spPr>
          <a:xfrm rot="-15000">
            <a:off x="7200489" y="1712096"/>
            <a:ext cx="3595537" cy="722958"/>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481B"/>
              </a:buClr>
              <a:buFont typeface="Verdana"/>
              <a:buNone/>
            </a:pPr>
            <a:r>
              <a:rPr b="1" i="0" lang="it-IT" sz="4000" u="none" cap="none" strike="noStrike">
                <a:solidFill>
                  <a:srgbClr val="FF481B"/>
                </a:solidFill>
                <a:latin typeface="Verdana"/>
                <a:ea typeface="Verdana"/>
                <a:cs typeface="Verdana"/>
                <a:sym typeface="Verdana"/>
              </a:rPr>
              <a:t>KataItalia</a:t>
            </a:r>
            <a:endParaRPr/>
          </a:p>
        </p:txBody>
      </p:sp>
      <p:pic>
        <p:nvPicPr>
          <p:cNvPr id="581" name="Shape 581"/>
          <p:cNvPicPr preferRelativeResize="0"/>
          <p:nvPr/>
        </p:nvPicPr>
        <p:blipFill rotWithShape="1">
          <a:blip r:embed="rId8">
            <a:alphaModFix/>
          </a:blip>
          <a:srcRect b="0" l="0" r="0" t="0"/>
          <a:stretch/>
        </p:blipFill>
        <p:spPr>
          <a:xfrm>
            <a:off x="6885653" y="6521085"/>
            <a:ext cx="1914792" cy="271500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5" name="Shape 585"/>
        <p:cNvGrpSpPr/>
        <p:nvPr/>
      </p:nvGrpSpPr>
      <p:grpSpPr>
        <a:xfrm>
          <a:off x="0" y="0"/>
          <a:ext cx="0" cy="0"/>
          <a:chOff x="0" y="0"/>
          <a:chExt cx="0" cy="0"/>
        </a:xfrm>
      </p:grpSpPr>
      <p:pic>
        <p:nvPicPr>
          <p:cNvPr id="586" name="Shape 586"/>
          <p:cNvPicPr preferRelativeResize="0"/>
          <p:nvPr/>
        </p:nvPicPr>
        <p:blipFill rotWithShape="1">
          <a:blip r:embed="rId3">
            <a:alphaModFix/>
          </a:blip>
          <a:srcRect b="0" l="13896" r="14475" t="8436"/>
          <a:stretch/>
        </p:blipFill>
        <p:spPr>
          <a:xfrm>
            <a:off x="928200" y="1707624"/>
            <a:ext cx="10812355" cy="7366264"/>
          </a:xfrm>
          <a:prstGeom prst="rect">
            <a:avLst/>
          </a:prstGeom>
          <a:noFill/>
          <a:ln>
            <a:noFill/>
          </a:ln>
        </p:spPr>
      </p:pic>
      <p:sp>
        <p:nvSpPr>
          <p:cNvPr id="587" name="Shape 587"/>
          <p:cNvSpPr/>
          <p:nvPr/>
        </p:nvSpPr>
        <p:spPr>
          <a:xfrm rot="-15000">
            <a:off x="359278" y="182160"/>
            <a:ext cx="11950200" cy="1499397"/>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481B"/>
              </a:buClr>
              <a:buFont typeface="Verdana"/>
              <a:buNone/>
            </a:pPr>
            <a:r>
              <a:rPr b="1" i="0" lang="it-IT" sz="6000" u="none" cap="none" strike="noStrike">
                <a:solidFill>
                  <a:srgbClr val="FF481B"/>
                </a:solidFill>
                <a:latin typeface="Verdana"/>
                <a:ea typeface="Verdana"/>
                <a:cs typeface="Verdana"/>
                <a:sym typeface="Verdana"/>
              </a:rPr>
              <a:t>Solo per tecnologia?  No!</a:t>
            </a:r>
            <a:endParaRPr/>
          </a:p>
        </p:txBody>
      </p:sp>
      <p:sp>
        <p:nvSpPr>
          <p:cNvPr id="588" name="Shape 588"/>
          <p:cNvSpPr/>
          <p:nvPr/>
        </p:nvSpPr>
        <p:spPr>
          <a:xfrm>
            <a:off x="4264742" y="6628367"/>
            <a:ext cx="7475812" cy="24455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481B"/>
              </a:buClr>
              <a:buFont typeface="Verdana"/>
              <a:buNone/>
            </a:pPr>
            <a:r>
              <a:rPr b="1" i="0" lang="it-IT" sz="4000" u="none" cap="none" strike="noStrike">
                <a:solidFill>
                  <a:srgbClr val="FF481B"/>
                </a:solidFill>
                <a:latin typeface="Verdana"/>
                <a:ea typeface="Verdana"/>
                <a:cs typeface="Verdana"/>
                <a:sym typeface="Verdana"/>
              </a:rPr>
              <a:t>italiano, scienze, educazione civica, matematica, informatica, </a:t>
            </a:r>
            <a:endParaRPr/>
          </a:p>
          <a:p>
            <a:pPr indent="0" lvl="0" marL="0" marR="0" rtl="0" algn="l">
              <a:lnSpc>
                <a:spcPct val="100000"/>
              </a:lnSpc>
              <a:spcBef>
                <a:spcPts val="0"/>
              </a:spcBef>
              <a:spcAft>
                <a:spcPts val="0"/>
              </a:spcAft>
              <a:buClr>
                <a:srgbClr val="FF481B"/>
              </a:buClr>
              <a:buFont typeface="Verdana"/>
              <a:buNone/>
            </a:pPr>
            <a:r>
              <a:rPr b="1" i="0" lang="it-IT" sz="4000" u="none" cap="none" strike="noStrike">
                <a:solidFill>
                  <a:srgbClr val="FF481B"/>
                </a:solidFill>
                <a:latin typeface="Verdana"/>
                <a:ea typeface="Verdana"/>
                <a:cs typeface="Verdana"/>
                <a:sym typeface="Verdana"/>
              </a:rPr>
              <a:t>lingue straniere e arte</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2" name="Shape 592"/>
        <p:cNvGrpSpPr/>
        <p:nvPr/>
      </p:nvGrpSpPr>
      <p:grpSpPr>
        <a:xfrm>
          <a:off x="0" y="0"/>
          <a:ext cx="0" cy="0"/>
          <a:chOff x="0" y="0"/>
          <a:chExt cx="0" cy="0"/>
        </a:xfrm>
      </p:grpSpPr>
      <p:sp>
        <p:nvSpPr>
          <p:cNvPr id="593" name="Shape 593"/>
          <p:cNvSpPr/>
          <p:nvPr/>
        </p:nvSpPr>
        <p:spPr>
          <a:xfrm rot="-15000">
            <a:off x="359278" y="182160"/>
            <a:ext cx="11950200" cy="1499397"/>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481B"/>
              </a:buClr>
              <a:buFont typeface="Verdana"/>
              <a:buNone/>
            </a:pPr>
            <a:r>
              <a:rPr b="1" i="0" lang="it-IT" sz="6000" u="none" cap="none" strike="noStrike">
                <a:solidFill>
                  <a:srgbClr val="FF481B"/>
                </a:solidFill>
                <a:latin typeface="Verdana"/>
                <a:ea typeface="Verdana"/>
                <a:cs typeface="Verdana"/>
                <a:sym typeface="Verdana"/>
              </a:rPr>
              <a:t>Quindi?</a:t>
            </a:r>
            <a:endParaRPr/>
          </a:p>
        </p:txBody>
      </p:sp>
      <p:pic>
        <p:nvPicPr>
          <p:cNvPr id="594" name="Shape 594"/>
          <p:cNvPicPr preferRelativeResize="0"/>
          <p:nvPr/>
        </p:nvPicPr>
        <p:blipFill rotWithShape="1">
          <a:blip r:embed="rId3">
            <a:alphaModFix/>
          </a:blip>
          <a:srcRect b="0" l="0" r="0" t="0"/>
          <a:stretch/>
        </p:blipFill>
        <p:spPr>
          <a:xfrm>
            <a:off x="9144000" y="2487600"/>
            <a:ext cx="2303279" cy="3271679"/>
          </a:xfrm>
          <a:prstGeom prst="rect">
            <a:avLst/>
          </a:prstGeom>
          <a:noFill/>
          <a:ln>
            <a:noFill/>
          </a:ln>
        </p:spPr>
      </p:pic>
      <p:pic>
        <p:nvPicPr>
          <p:cNvPr id="595" name="Shape 595"/>
          <p:cNvPicPr preferRelativeResize="0"/>
          <p:nvPr/>
        </p:nvPicPr>
        <p:blipFill rotWithShape="1">
          <a:blip r:embed="rId4">
            <a:alphaModFix/>
          </a:blip>
          <a:srcRect b="0" l="0" r="0" t="0"/>
          <a:stretch/>
        </p:blipFill>
        <p:spPr>
          <a:xfrm>
            <a:off x="5064480" y="1694743"/>
            <a:ext cx="2494800" cy="2494800"/>
          </a:xfrm>
          <a:prstGeom prst="rect">
            <a:avLst/>
          </a:prstGeom>
          <a:noFill/>
          <a:ln>
            <a:noFill/>
          </a:ln>
        </p:spPr>
      </p:pic>
      <p:pic>
        <p:nvPicPr>
          <p:cNvPr id="596" name="Shape 596"/>
          <p:cNvPicPr preferRelativeResize="0"/>
          <p:nvPr/>
        </p:nvPicPr>
        <p:blipFill rotWithShape="1">
          <a:blip r:embed="rId5">
            <a:alphaModFix/>
          </a:blip>
          <a:srcRect b="0" l="0" r="0" t="0"/>
          <a:stretch/>
        </p:blipFill>
        <p:spPr>
          <a:xfrm>
            <a:off x="936000" y="3190680"/>
            <a:ext cx="2656439" cy="2856598"/>
          </a:xfrm>
          <a:prstGeom prst="rect">
            <a:avLst/>
          </a:prstGeom>
          <a:noFill/>
          <a:ln>
            <a:noFill/>
          </a:ln>
        </p:spPr>
      </p:pic>
      <p:pic>
        <p:nvPicPr>
          <p:cNvPr id="597" name="Shape 597"/>
          <p:cNvPicPr preferRelativeResize="0"/>
          <p:nvPr/>
        </p:nvPicPr>
        <p:blipFill rotWithShape="1">
          <a:blip r:embed="rId6">
            <a:alphaModFix/>
          </a:blip>
          <a:srcRect b="0" l="0" r="0" t="0"/>
          <a:stretch/>
        </p:blipFill>
        <p:spPr>
          <a:xfrm>
            <a:off x="0" y="6264000"/>
            <a:ext cx="12433680" cy="2303279"/>
          </a:xfrm>
          <a:prstGeom prst="rect">
            <a:avLst/>
          </a:prstGeom>
          <a:noFill/>
          <a:ln>
            <a:noFill/>
          </a:ln>
        </p:spPr>
      </p:pic>
      <p:sp>
        <p:nvSpPr>
          <p:cNvPr id="598" name="Shape 598"/>
          <p:cNvSpPr/>
          <p:nvPr/>
        </p:nvSpPr>
        <p:spPr>
          <a:xfrm>
            <a:off x="3528000" y="2952000"/>
            <a:ext cx="863278" cy="863278"/>
          </a:xfrm>
          <a:custGeom>
            <a:pathLst>
              <a:path extrusionOk="0" h="120000" w="120000">
                <a:moveTo>
                  <a:pt x="43164" y="0"/>
                </a:moveTo>
                <a:lnTo>
                  <a:pt x="76736" y="0"/>
                </a:lnTo>
                <a:lnTo>
                  <a:pt x="76736" y="43164"/>
                </a:lnTo>
                <a:lnTo>
                  <a:pt x="119950" y="43164"/>
                </a:lnTo>
                <a:lnTo>
                  <a:pt x="119950" y="76736"/>
                </a:lnTo>
                <a:lnTo>
                  <a:pt x="76736" y="76736"/>
                </a:lnTo>
                <a:lnTo>
                  <a:pt x="76736" y="119950"/>
                </a:lnTo>
                <a:lnTo>
                  <a:pt x="43164" y="119950"/>
                </a:lnTo>
                <a:lnTo>
                  <a:pt x="43164" y="76736"/>
                </a:lnTo>
                <a:lnTo>
                  <a:pt x="0" y="76736"/>
                </a:lnTo>
                <a:lnTo>
                  <a:pt x="0" y="43164"/>
                </a:lnTo>
                <a:lnTo>
                  <a:pt x="43164" y="43164"/>
                </a:lnTo>
                <a:lnTo>
                  <a:pt x="43164" y="0"/>
                </a:lnTo>
              </a:path>
            </a:pathLst>
          </a:custGeom>
          <a:solidFill>
            <a:srgbClr val="111111"/>
          </a:solidFill>
          <a:ln cap="flat" cmpd="sng" w="9525">
            <a:solidFill>
              <a:srgbClr val="000000"/>
            </a:solidFill>
            <a:prstDash val="solid"/>
            <a:round/>
            <a:headEnd len="sm" w="sm" type="none"/>
            <a:tailEnd len="sm" w="sm" type="none"/>
          </a:ln>
        </p:spPr>
      </p:sp>
      <p:sp>
        <p:nvSpPr>
          <p:cNvPr id="599" name="Shape 599"/>
          <p:cNvSpPr/>
          <p:nvPr/>
        </p:nvSpPr>
        <p:spPr>
          <a:xfrm>
            <a:off x="7992000" y="2952000"/>
            <a:ext cx="863278" cy="863278"/>
          </a:xfrm>
          <a:custGeom>
            <a:pathLst>
              <a:path extrusionOk="0" h="120000" w="120000">
                <a:moveTo>
                  <a:pt x="43164" y="0"/>
                </a:moveTo>
                <a:lnTo>
                  <a:pt x="76736" y="0"/>
                </a:lnTo>
                <a:lnTo>
                  <a:pt x="76736" y="43164"/>
                </a:lnTo>
                <a:lnTo>
                  <a:pt x="119950" y="43164"/>
                </a:lnTo>
                <a:lnTo>
                  <a:pt x="119950" y="76736"/>
                </a:lnTo>
                <a:lnTo>
                  <a:pt x="76736" y="76736"/>
                </a:lnTo>
                <a:lnTo>
                  <a:pt x="76736" y="119950"/>
                </a:lnTo>
                <a:lnTo>
                  <a:pt x="43164" y="119950"/>
                </a:lnTo>
                <a:lnTo>
                  <a:pt x="43164" y="76736"/>
                </a:lnTo>
                <a:lnTo>
                  <a:pt x="0" y="76736"/>
                </a:lnTo>
                <a:lnTo>
                  <a:pt x="0" y="43164"/>
                </a:lnTo>
                <a:lnTo>
                  <a:pt x="43164" y="43164"/>
                </a:lnTo>
                <a:lnTo>
                  <a:pt x="43164" y="0"/>
                </a:lnTo>
              </a:path>
            </a:pathLst>
          </a:custGeom>
          <a:solidFill>
            <a:srgbClr val="111111"/>
          </a:solidFill>
          <a:ln cap="flat" cmpd="sng" w="9525">
            <a:solidFill>
              <a:srgbClr val="000000"/>
            </a:solidFill>
            <a:prstDash val="solid"/>
            <a:round/>
            <a:headEnd len="sm" w="sm" type="none"/>
            <a:tailEnd len="sm" w="sm" type="none"/>
          </a:ln>
        </p:spPr>
      </p:sp>
      <p:sp>
        <p:nvSpPr>
          <p:cNvPr id="600" name="Shape 600"/>
          <p:cNvSpPr/>
          <p:nvPr/>
        </p:nvSpPr>
        <p:spPr>
          <a:xfrm>
            <a:off x="5760000" y="4824000"/>
            <a:ext cx="1151280" cy="215278"/>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01" name="Shape 601"/>
          <p:cNvSpPr/>
          <p:nvPr/>
        </p:nvSpPr>
        <p:spPr>
          <a:xfrm>
            <a:off x="5760000" y="5184000"/>
            <a:ext cx="1151280" cy="215278"/>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pic>
        <p:nvPicPr>
          <p:cNvPr id="212" name="Shape 212"/>
          <p:cNvPicPr preferRelativeResize="0"/>
          <p:nvPr/>
        </p:nvPicPr>
        <p:blipFill rotWithShape="1">
          <a:blip r:embed="rId3">
            <a:alphaModFix/>
          </a:blip>
          <a:srcRect b="8534" l="5088" r="0" t="12031"/>
          <a:stretch/>
        </p:blipFill>
        <p:spPr>
          <a:xfrm>
            <a:off x="0" y="982800"/>
            <a:ext cx="13002480" cy="816012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6" name="Shape 606"/>
        <p:cNvGrpSpPr/>
        <p:nvPr/>
      </p:nvGrpSpPr>
      <p:grpSpPr>
        <a:xfrm>
          <a:off x="0" y="0"/>
          <a:ext cx="0" cy="0"/>
          <a:chOff x="0" y="0"/>
          <a:chExt cx="0" cy="0"/>
        </a:xfrm>
      </p:grpSpPr>
      <p:pic>
        <p:nvPicPr>
          <p:cNvPr id="607" name="Shape 607"/>
          <p:cNvPicPr preferRelativeResize="0"/>
          <p:nvPr/>
        </p:nvPicPr>
        <p:blipFill rotWithShape="1">
          <a:blip r:embed="rId3">
            <a:alphaModFix/>
          </a:blip>
          <a:srcRect b="14591" l="10492" r="6331" t="2406"/>
          <a:stretch/>
        </p:blipFill>
        <p:spPr>
          <a:xfrm>
            <a:off x="3397319" y="870120"/>
            <a:ext cx="6925319" cy="796031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2" name="Shape 612"/>
        <p:cNvGrpSpPr/>
        <p:nvPr/>
      </p:nvGrpSpPr>
      <p:grpSpPr>
        <a:xfrm>
          <a:off x="0" y="0"/>
          <a:ext cx="0" cy="0"/>
          <a:chOff x="0" y="0"/>
          <a:chExt cx="0" cy="0"/>
        </a:xfrm>
      </p:grpSpPr>
      <p:pic>
        <p:nvPicPr>
          <p:cNvPr id="613" name="Shape 613"/>
          <p:cNvPicPr preferRelativeResize="0"/>
          <p:nvPr/>
        </p:nvPicPr>
        <p:blipFill rotWithShape="1">
          <a:blip r:embed="rId3">
            <a:alphaModFix/>
          </a:blip>
          <a:srcRect b="26175" l="22902" r="31825" t="22854"/>
          <a:stretch/>
        </p:blipFill>
        <p:spPr>
          <a:xfrm>
            <a:off x="6507000" y="4870439"/>
            <a:ext cx="6506639" cy="4874398"/>
          </a:xfrm>
          <a:prstGeom prst="rect">
            <a:avLst/>
          </a:prstGeom>
          <a:noFill/>
          <a:ln>
            <a:noFill/>
          </a:ln>
        </p:spPr>
      </p:pic>
      <p:pic>
        <p:nvPicPr>
          <p:cNvPr id="614" name="Shape 614"/>
          <p:cNvPicPr preferRelativeResize="0"/>
          <p:nvPr/>
        </p:nvPicPr>
        <p:blipFill rotWithShape="1">
          <a:blip r:embed="rId4">
            <a:alphaModFix/>
          </a:blip>
          <a:srcRect b="5068" l="37519" r="37518" t="5069"/>
          <a:stretch/>
        </p:blipFill>
        <p:spPr>
          <a:xfrm>
            <a:off x="11379239" y="3240"/>
            <a:ext cx="1626479" cy="3248999"/>
          </a:xfrm>
          <a:prstGeom prst="rect">
            <a:avLst/>
          </a:prstGeom>
          <a:noFill/>
          <a:ln>
            <a:noFill/>
          </a:ln>
        </p:spPr>
      </p:pic>
      <p:sp>
        <p:nvSpPr>
          <p:cNvPr id="615" name="Shape 615"/>
          <p:cNvSpPr/>
          <p:nvPr/>
        </p:nvSpPr>
        <p:spPr>
          <a:xfrm>
            <a:off x="11379239" y="8128078"/>
            <a:ext cx="1624679" cy="1624679"/>
          </a:xfrm>
          <a:prstGeom prst="rect">
            <a:avLst/>
          </a:prstGeom>
          <a:solidFill>
            <a:srgbClr val="FFD72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16" name="Shape 616"/>
          <p:cNvSpPr/>
          <p:nvPr/>
        </p:nvSpPr>
        <p:spPr>
          <a:xfrm>
            <a:off x="0" y="0"/>
            <a:ext cx="1625039" cy="1625039"/>
          </a:xfrm>
          <a:prstGeom prst="rect">
            <a:avLst/>
          </a:prstGeom>
          <a:solidFill>
            <a:srgbClr val="70CF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17" name="Shape 617"/>
          <p:cNvSpPr/>
          <p:nvPr/>
        </p:nvSpPr>
        <p:spPr>
          <a:xfrm>
            <a:off x="1625758" y="0"/>
            <a:ext cx="1624679" cy="1625039"/>
          </a:xfrm>
          <a:prstGeom prst="rect">
            <a:avLst/>
          </a:prstGeom>
          <a:solidFill>
            <a:srgbClr val="188AD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18" name="Shape 618"/>
          <p:cNvSpPr/>
          <p:nvPr/>
        </p:nvSpPr>
        <p:spPr>
          <a:xfrm>
            <a:off x="9753478" y="0"/>
            <a:ext cx="1625039" cy="1625039"/>
          </a:xfrm>
          <a:prstGeom prst="rect">
            <a:avLst/>
          </a:prstGeom>
          <a:solidFill>
            <a:srgbClr val="FFD72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19" name="Shape 619"/>
          <p:cNvSpPr/>
          <p:nvPr/>
        </p:nvSpPr>
        <p:spPr>
          <a:xfrm>
            <a:off x="1625758" y="1625758"/>
            <a:ext cx="1624679" cy="1624679"/>
          </a:xfrm>
          <a:prstGeom prst="rect">
            <a:avLst/>
          </a:prstGeom>
          <a:solidFill>
            <a:srgbClr val="70CF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20" name="Shape 620"/>
          <p:cNvSpPr/>
          <p:nvPr/>
        </p:nvSpPr>
        <p:spPr>
          <a:xfrm>
            <a:off x="3251158" y="3251158"/>
            <a:ext cx="1625039" cy="1625039"/>
          </a:xfrm>
          <a:prstGeom prst="rect">
            <a:avLst/>
          </a:prstGeom>
          <a:solidFill>
            <a:srgbClr val="70CF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21" name="Shape 621"/>
          <p:cNvSpPr/>
          <p:nvPr/>
        </p:nvSpPr>
        <p:spPr>
          <a:xfrm>
            <a:off x="6502319" y="3251158"/>
            <a:ext cx="1625039" cy="1625039"/>
          </a:xfrm>
          <a:prstGeom prst="rect">
            <a:avLst/>
          </a:prstGeom>
          <a:solidFill>
            <a:srgbClr val="FFD72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22" name="Shape 622"/>
          <p:cNvSpPr/>
          <p:nvPr/>
        </p:nvSpPr>
        <p:spPr>
          <a:xfrm>
            <a:off x="4876919" y="3251158"/>
            <a:ext cx="1624679" cy="1625039"/>
          </a:xfrm>
          <a:prstGeom prst="rect">
            <a:avLst/>
          </a:prstGeom>
          <a:solidFill>
            <a:srgbClr val="188AD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23" name="Shape 623"/>
          <p:cNvSpPr/>
          <p:nvPr/>
        </p:nvSpPr>
        <p:spPr>
          <a:xfrm>
            <a:off x="8128078" y="3251158"/>
            <a:ext cx="1624679" cy="1625039"/>
          </a:xfrm>
          <a:prstGeom prst="rect">
            <a:avLst/>
          </a:prstGeom>
          <a:solidFill>
            <a:srgbClr val="FF481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24" name="Shape 624"/>
          <p:cNvSpPr/>
          <p:nvPr/>
        </p:nvSpPr>
        <p:spPr>
          <a:xfrm>
            <a:off x="4876919" y="4876919"/>
            <a:ext cx="1624679" cy="1624679"/>
          </a:xfrm>
          <a:prstGeom prst="rect">
            <a:avLst/>
          </a:prstGeom>
          <a:solidFill>
            <a:srgbClr val="70CF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25" name="Shape 625"/>
          <p:cNvSpPr/>
          <p:nvPr/>
        </p:nvSpPr>
        <p:spPr>
          <a:xfrm>
            <a:off x="6502319" y="6502319"/>
            <a:ext cx="1625039" cy="1625039"/>
          </a:xfrm>
          <a:prstGeom prst="rect">
            <a:avLst/>
          </a:prstGeom>
          <a:solidFill>
            <a:srgbClr val="70CF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26" name="Shape 626"/>
          <p:cNvSpPr/>
          <p:nvPr/>
        </p:nvSpPr>
        <p:spPr>
          <a:xfrm>
            <a:off x="8128078" y="8128078"/>
            <a:ext cx="1624679" cy="1624679"/>
          </a:xfrm>
          <a:prstGeom prst="rect">
            <a:avLst/>
          </a:prstGeom>
          <a:solidFill>
            <a:srgbClr val="70CF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27" name="Shape 627"/>
          <p:cNvSpPr/>
          <p:nvPr/>
        </p:nvSpPr>
        <p:spPr>
          <a:xfrm>
            <a:off x="0" y="1625758"/>
            <a:ext cx="1625039" cy="1624679"/>
          </a:xfrm>
          <a:prstGeom prst="rect">
            <a:avLst/>
          </a:prstGeom>
          <a:solidFill>
            <a:srgbClr val="FF481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28" name="Shape 628"/>
          <p:cNvSpPr/>
          <p:nvPr/>
        </p:nvSpPr>
        <p:spPr>
          <a:xfrm>
            <a:off x="1625758" y="4876919"/>
            <a:ext cx="1624679" cy="1624679"/>
          </a:xfrm>
          <a:prstGeom prst="rect">
            <a:avLst/>
          </a:prstGeom>
          <a:solidFill>
            <a:srgbClr val="FFD72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29" name="Shape 629"/>
          <p:cNvSpPr/>
          <p:nvPr/>
        </p:nvSpPr>
        <p:spPr>
          <a:xfrm>
            <a:off x="0" y="4876919"/>
            <a:ext cx="1625039" cy="1624679"/>
          </a:xfrm>
          <a:prstGeom prst="rect">
            <a:avLst/>
          </a:prstGeom>
          <a:solidFill>
            <a:srgbClr val="188AD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30" name="Shape 630"/>
          <p:cNvSpPr/>
          <p:nvPr/>
        </p:nvSpPr>
        <p:spPr>
          <a:xfrm>
            <a:off x="3251158" y="4876919"/>
            <a:ext cx="1625039" cy="1624679"/>
          </a:xfrm>
          <a:prstGeom prst="rect">
            <a:avLst/>
          </a:prstGeom>
          <a:solidFill>
            <a:srgbClr val="FF481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31" name="Shape 631"/>
          <p:cNvSpPr/>
          <p:nvPr/>
        </p:nvSpPr>
        <p:spPr>
          <a:xfrm>
            <a:off x="1625758" y="8128078"/>
            <a:ext cx="1624679" cy="1624679"/>
          </a:xfrm>
          <a:prstGeom prst="rect">
            <a:avLst/>
          </a:prstGeom>
          <a:solidFill>
            <a:srgbClr val="70CF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32" name="Shape 632"/>
          <p:cNvSpPr/>
          <p:nvPr/>
        </p:nvSpPr>
        <p:spPr>
          <a:xfrm>
            <a:off x="4876919" y="8128078"/>
            <a:ext cx="1624679" cy="1624679"/>
          </a:xfrm>
          <a:prstGeom prst="rect">
            <a:avLst/>
          </a:prstGeom>
          <a:solidFill>
            <a:srgbClr val="FFD72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33" name="Shape 633"/>
          <p:cNvSpPr/>
          <p:nvPr/>
        </p:nvSpPr>
        <p:spPr>
          <a:xfrm>
            <a:off x="3251158" y="8128078"/>
            <a:ext cx="1625039" cy="1624679"/>
          </a:xfrm>
          <a:prstGeom prst="rect">
            <a:avLst/>
          </a:prstGeom>
          <a:solidFill>
            <a:srgbClr val="188AD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34" name="Shape 634"/>
          <p:cNvSpPr/>
          <p:nvPr/>
        </p:nvSpPr>
        <p:spPr>
          <a:xfrm>
            <a:off x="6502319" y="8128078"/>
            <a:ext cx="1625039" cy="1624679"/>
          </a:xfrm>
          <a:prstGeom prst="rect">
            <a:avLst/>
          </a:prstGeom>
          <a:solidFill>
            <a:srgbClr val="FF481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35" name="Shape 635"/>
          <p:cNvSpPr/>
          <p:nvPr/>
        </p:nvSpPr>
        <p:spPr>
          <a:xfrm>
            <a:off x="9753478" y="1625758"/>
            <a:ext cx="1625039" cy="1624679"/>
          </a:xfrm>
          <a:prstGeom prst="rect">
            <a:avLst/>
          </a:prstGeom>
          <a:solidFill>
            <a:srgbClr val="188AD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36" name="Shape 636"/>
          <p:cNvSpPr/>
          <p:nvPr/>
        </p:nvSpPr>
        <p:spPr>
          <a:xfrm>
            <a:off x="9753478" y="3251158"/>
            <a:ext cx="1625039" cy="1625039"/>
          </a:xfrm>
          <a:prstGeom prst="rect">
            <a:avLst/>
          </a:prstGeom>
          <a:solidFill>
            <a:srgbClr val="70CF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37" name="Shape 637"/>
          <p:cNvSpPr/>
          <p:nvPr/>
        </p:nvSpPr>
        <p:spPr>
          <a:xfrm>
            <a:off x="11379239" y="3251158"/>
            <a:ext cx="1624679" cy="1625039"/>
          </a:xfrm>
          <a:prstGeom prst="rect">
            <a:avLst/>
          </a:prstGeom>
          <a:solidFill>
            <a:srgbClr val="188AD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38" name="Shape 638"/>
          <p:cNvSpPr/>
          <p:nvPr/>
        </p:nvSpPr>
        <p:spPr>
          <a:xfrm>
            <a:off x="0" y="8128078"/>
            <a:ext cx="1625039" cy="1624679"/>
          </a:xfrm>
          <a:prstGeom prst="rect">
            <a:avLst/>
          </a:prstGeom>
          <a:solidFill>
            <a:srgbClr val="188AD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39" name="Shape 639"/>
          <p:cNvSpPr/>
          <p:nvPr/>
        </p:nvSpPr>
        <p:spPr>
          <a:xfrm>
            <a:off x="390600" y="6519600"/>
            <a:ext cx="4956838" cy="1563480"/>
          </a:xfrm>
          <a:prstGeom prst="rect">
            <a:avLst/>
          </a:prstGeom>
          <a:noFill/>
          <a:ln>
            <a:noFill/>
          </a:ln>
        </p:spPr>
        <p:txBody>
          <a:bodyPr anchorCtr="0" anchor="ctr" bIns="50750" lIns="50750" spcFirstLastPara="1" rIns="50750" wrap="square" tIns="50750">
            <a:noAutofit/>
          </a:bodyPr>
          <a:lstStyle/>
          <a:p>
            <a:pPr indent="0" lvl="0" marL="0" marR="0" rtl="0" algn="l">
              <a:lnSpc>
                <a:spcPct val="100000"/>
              </a:lnSpc>
              <a:spcBef>
                <a:spcPts val="0"/>
              </a:spcBef>
              <a:spcAft>
                <a:spcPts val="0"/>
              </a:spcAft>
              <a:buClr>
                <a:srgbClr val="000000"/>
              </a:buClr>
              <a:buFont typeface="Arial"/>
              <a:buNone/>
            </a:pPr>
            <a:r>
              <a:rPr b="0" i="0" lang="it-IT" sz="3200" u="none" cap="none" strike="noStrike">
                <a:solidFill>
                  <a:srgbClr val="000000"/>
                </a:solidFill>
                <a:latin typeface="Arial"/>
                <a:ea typeface="Arial"/>
                <a:cs typeface="Arial"/>
                <a:sym typeface="Arial"/>
              </a:rPr>
              <a:t>Coderdojo.compvter.it</a:t>
            </a:r>
            <a:endParaRPr/>
          </a:p>
          <a:p>
            <a:pPr indent="0" lvl="0" marL="0" marR="0" rtl="0" algn="l">
              <a:lnSpc>
                <a:spcPct val="100000"/>
              </a:lnSpc>
              <a:spcBef>
                <a:spcPts val="0"/>
              </a:spcBef>
              <a:spcAft>
                <a:spcPts val="0"/>
              </a:spcAft>
              <a:buClr>
                <a:srgbClr val="000000"/>
              </a:buClr>
              <a:buFont typeface="Arial"/>
              <a:buNone/>
            </a:pPr>
            <a:r>
              <a:rPr b="0" i="0" lang="it-IT" sz="3200" u="none" cap="none" strike="noStrike">
                <a:solidFill>
                  <a:srgbClr val="000000"/>
                </a:solidFill>
                <a:latin typeface="Arial"/>
                <a:ea typeface="Arial"/>
                <a:cs typeface="Arial"/>
                <a:sym typeface="Arial"/>
              </a:rPr>
              <a:t>facebook.com/coderdojopv</a:t>
            </a:r>
            <a:endParaRPr/>
          </a:p>
          <a:p>
            <a:pPr indent="0" lvl="0" marL="0" marR="0" rtl="0" algn="l">
              <a:lnSpc>
                <a:spcPct val="100000"/>
              </a:lnSpc>
              <a:spcBef>
                <a:spcPts val="0"/>
              </a:spcBef>
              <a:spcAft>
                <a:spcPts val="0"/>
              </a:spcAft>
              <a:buClr>
                <a:srgbClr val="000000"/>
              </a:buClr>
              <a:buFont typeface="Arial"/>
              <a:buNone/>
            </a:pPr>
            <a:r>
              <a:rPr b="0" i="0" lang="it-IT" sz="3200" u="none" cap="none" strike="noStrike">
                <a:solidFill>
                  <a:srgbClr val="000000"/>
                </a:solidFill>
                <a:latin typeface="Arial"/>
                <a:ea typeface="Arial"/>
                <a:cs typeface="Arial"/>
                <a:sym typeface="Arial"/>
              </a:rPr>
              <a:t>@coderdojopv</a:t>
            </a:r>
            <a:endParaRPr/>
          </a:p>
        </p:txBody>
      </p:sp>
      <p:sp>
        <p:nvSpPr>
          <p:cNvPr id="640" name="Shape 640"/>
          <p:cNvSpPr/>
          <p:nvPr/>
        </p:nvSpPr>
        <p:spPr>
          <a:xfrm>
            <a:off x="3438360" y="3243240"/>
            <a:ext cx="6125759" cy="1462680"/>
          </a:xfrm>
          <a:prstGeom prst="rect">
            <a:avLst/>
          </a:prstGeom>
          <a:noFill/>
          <a:ln>
            <a:noFill/>
          </a:ln>
          <a:effectLst>
            <a:outerShdw dir="2748221" dist="127034">
              <a:srgbClr val="000000">
                <a:alpha val="48627"/>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Font typeface="Arial Black"/>
              <a:buNone/>
            </a:pPr>
            <a:r>
              <a:rPr b="1" i="0" lang="it-IT" sz="9600" u="none" cap="none" strike="noStrike">
                <a:solidFill>
                  <a:srgbClr val="FFFFFF"/>
                </a:solidFill>
                <a:latin typeface="Arial Black"/>
                <a:ea typeface="Arial Black"/>
                <a:cs typeface="Arial Black"/>
                <a:sym typeface="Arial Black"/>
              </a:rPr>
              <a:t>Grazie</a:t>
            </a:r>
            <a:endParaRPr/>
          </a:p>
        </p:txBody>
      </p:sp>
      <p:sp>
        <p:nvSpPr>
          <p:cNvPr id="641" name="Shape 641"/>
          <p:cNvSpPr/>
          <p:nvPr/>
        </p:nvSpPr>
        <p:spPr>
          <a:xfrm>
            <a:off x="390600" y="8168400"/>
            <a:ext cx="4298040" cy="1472760"/>
          </a:xfrm>
          <a:prstGeom prst="rect">
            <a:avLst/>
          </a:prstGeom>
          <a:noFill/>
          <a:ln>
            <a:noFill/>
          </a:ln>
        </p:spPr>
        <p:txBody>
          <a:bodyPr anchorCtr="0" anchor="ctr" bIns="50750" lIns="50750" spcFirstLastPara="1" rIns="50750" wrap="square" tIns="50750">
            <a:noAutofit/>
          </a:bodyPr>
          <a:lstStyle/>
          <a:p>
            <a:pPr indent="0" lvl="0" marL="0" marR="0" rtl="0" algn="l">
              <a:lnSpc>
                <a:spcPct val="100000"/>
              </a:lnSpc>
              <a:spcBef>
                <a:spcPts val="0"/>
              </a:spcBef>
              <a:spcAft>
                <a:spcPts val="0"/>
              </a:spcAft>
              <a:buClr>
                <a:srgbClr val="000000"/>
              </a:buClr>
              <a:buFont typeface="Arial"/>
              <a:buNone/>
            </a:pPr>
            <a:r>
              <a:rPr b="0" i="0" lang="it-IT" sz="1800" u="none" cap="none" strike="noStrike">
                <a:solidFill>
                  <a:srgbClr val="000000"/>
                </a:solidFill>
                <a:latin typeface="Arial"/>
                <a:ea typeface="Arial"/>
                <a:cs typeface="Arial"/>
                <a:sym typeface="Arial"/>
              </a:rPr>
              <a:t>grazie ai contributi di Cristiano Ferrari (CD Reggio Emilia), Carmelo Presicce (CD Bologna), Angelo Sala e Barbara Laura Alaimo (CD Milano), Agnese Addone (CD Roma), Caterina Moscetti (CD Sigillo), Piersoft (CD Matera)</a:t>
            </a:r>
            <a:endParaRPr/>
          </a:p>
        </p:txBody>
      </p:sp>
      <p:pic>
        <p:nvPicPr>
          <p:cNvPr id="642" name="Shape 642"/>
          <p:cNvPicPr preferRelativeResize="0"/>
          <p:nvPr/>
        </p:nvPicPr>
        <p:blipFill rotWithShape="1">
          <a:blip r:embed="rId5">
            <a:alphaModFix/>
          </a:blip>
          <a:srcRect b="0" l="0" r="0" t="0"/>
          <a:stretch/>
        </p:blipFill>
        <p:spPr>
          <a:xfrm>
            <a:off x="8381878" y="9174239"/>
            <a:ext cx="1117078" cy="392758"/>
          </a:xfrm>
          <a:prstGeom prst="rect">
            <a:avLst/>
          </a:prstGeom>
          <a:noFill/>
          <a:ln>
            <a:noFill/>
          </a:ln>
        </p:spPr>
      </p:pic>
      <p:pic>
        <p:nvPicPr>
          <p:cNvPr id="643" name="Shape 643"/>
          <p:cNvPicPr preferRelativeResize="0"/>
          <p:nvPr/>
        </p:nvPicPr>
        <p:blipFill rotWithShape="1">
          <a:blip r:embed="rId6">
            <a:alphaModFix/>
          </a:blip>
          <a:srcRect b="0" l="0" r="0" t="0"/>
          <a:stretch/>
        </p:blipFill>
        <p:spPr>
          <a:xfrm>
            <a:off x="3294719" y="504720"/>
            <a:ext cx="6208559" cy="2063160"/>
          </a:xfrm>
          <a:prstGeom prst="rect">
            <a:avLst/>
          </a:prstGeom>
          <a:noFill/>
          <a:ln>
            <a:noFill/>
          </a:ln>
        </p:spPr>
      </p:pic>
      <p:pic>
        <p:nvPicPr>
          <p:cNvPr id="644" name="Shape 644"/>
          <p:cNvPicPr preferRelativeResize="0"/>
          <p:nvPr/>
        </p:nvPicPr>
        <p:blipFill rotWithShape="1">
          <a:blip r:embed="rId7">
            <a:alphaModFix/>
          </a:blip>
          <a:srcRect b="26018" l="0" r="0" t="0"/>
          <a:stretch/>
        </p:blipFill>
        <p:spPr>
          <a:xfrm>
            <a:off x="11519" y="3258357"/>
            <a:ext cx="3229917" cy="1593042"/>
          </a:xfrm>
          <a:prstGeom prst="rect">
            <a:avLst/>
          </a:prstGeom>
          <a:noFill/>
          <a:ln>
            <a:noFill/>
          </a:ln>
        </p:spPr>
      </p:pic>
      <p:pic>
        <p:nvPicPr>
          <p:cNvPr id="645" name="Shape 645"/>
          <p:cNvPicPr preferRelativeResize="0"/>
          <p:nvPr/>
        </p:nvPicPr>
        <p:blipFill rotWithShape="1">
          <a:blip r:embed="rId8">
            <a:alphaModFix/>
          </a:blip>
          <a:srcRect b="2083" l="12828" r="13354" t="0"/>
          <a:stretch/>
        </p:blipFill>
        <p:spPr>
          <a:xfrm>
            <a:off x="11353800" y="0"/>
            <a:ext cx="1663700" cy="326389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pic>
        <p:nvPicPr>
          <p:cNvPr id="650" name="Shape 650"/>
          <p:cNvPicPr preferRelativeResize="0"/>
          <p:nvPr/>
        </p:nvPicPr>
        <p:blipFill rotWithShape="1">
          <a:blip r:embed="rId3">
            <a:alphaModFix/>
          </a:blip>
          <a:srcRect b="6900" l="0" r="0" t="18771"/>
          <a:stretch/>
        </p:blipFill>
        <p:spPr>
          <a:xfrm>
            <a:off x="4950257" y="1426269"/>
            <a:ext cx="7362436" cy="7825487"/>
          </a:xfrm>
          <a:prstGeom prst="rect">
            <a:avLst/>
          </a:prstGeom>
          <a:noFill/>
          <a:ln>
            <a:noFill/>
          </a:ln>
        </p:spPr>
      </p:pic>
      <p:sp>
        <p:nvSpPr>
          <p:cNvPr id="651" name="Shape 651"/>
          <p:cNvSpPr/>
          <p:nvPr/>
        </p:nvSpPr>
        <p:spPr>
          <a:xfrm rot="-15000">
            <a:off x="360223" y="26066"/>
            <a:ext cx="11950200" cy="1065802"/>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FF481B"/>
              </a:buClr>
              <a:buFont typeface="Verdana"/>
              <a:buNone/>
            </a:pPr>
            <a:r>
              <a:rPr b="1" i="0" lang="it-IT" sz="6000" u="none" cap="none" strike="noStrike">
                <a:solidFill>
                  <a:srgbClr val="FF481B"/>
                </a:solidFill>
                <a:latin typeface="Verdana"/>
                <a:ea typeface="Verdana"/>
                <a:cs typeface="Verdana"/>
                <a:sym typeface="Verdana"/>
              </a:rPr>
              <a:t>Atelier Digitali</a:t>
            </a:r>
            <a:endParaRPr/>
          </a:p>
        </p:txBody>
      </p:sp>
      <p:pic>
        <p:nvPicPr>
          <p:cNvPr id="652" name="Shape 652"/>
          <p:cNvPicPr preferRelativeResize="0"/>
          <p:nvPr/>
        </p:nvPicPr>
        <p:blipFill rotWithShape="1">
          <a:blip r:embed="rId4">
            <a:alphaModFix/>
          </a:blip>
          <a:srcRect b="0" l="0" r="0" t="0"/>
          <a:stretch/>
        </p:blipFill>
        <p:spPr>
          <a:xfrm>
            <a:off x="534560" y="1426269"/>
            <a:ext cx="3233654" cy="3233654"/>
          </a:xfrm>
          <a:prstGeom prst="rect">
            <a:avLst/>
          </a:prstGeom>
          <a:noFill/>
          <a:ln>
            <a:noFill/>
          </a:ln>
        </p:spPr>
      </p:pic>
      <p:sp>
        <p:nvSpPr>
          <p:cNvPr id="653" name="Shape 653"/>
          <p:cNvSpPr/>
          <p:nvPr/>
        </p:nvSpPr>
        <p:spPr>
          <a:xfrm rot="-15000">
            <a:off x="175413" y="4541380"/>
            <a:ext cx="4775055" cy="2560929"/>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481B"/>
              </a:buClr>
              <a:buFont typeface="Verdana"/>
              <a:buNone/>
            </a:pPr>
            <a:r>
              <a:rPr b="1" i="0" lang="it-IT" sz="4000" u="none" cap="none" strike="noStrike">
                <a:solidFill>
                  <a:srgbClr val="FF481B"/>
                </a:solidFill>
                <a:latin typeface="Verdana"/>
                <a:ea typeface="Verdana"/>
                <a:cs typeface="Verdana"/>
                <a:sym typeface="Verdana"/>
              </a:rPr>
              <a:t>3-7 luglio</a:t>
            </a:r>
            <a:endParaRPr/>
          </a:p>
          <a:p>
            <a:pPr indent="0" lvl="0" marL="0" marR="0" rtl="0" algn="l">
              <a:lnSpc>
                <a:spcPct val="100000"/>
              </a:lnSpc>
              <a:spcBef>
                <a:spcPts val="0"/>
              </a:spcBef>
              <a:spcAft>
                <a:spcPts val="0"/>
              </a:spcAft>
              <a:buClr>
                <a:srgbClr val="FF481B"/>
              </a:buClr>
              <a:buFont typeface="Verdana"/>
              <a:buNone/>
            </a:pPr>
            <a:r>
              <a:rPr b="1" i="0" lang="it-IT" sz="4000" u="none" cap="none" strike="noStrike">
                <a:solidFill>
                  <a:srgbClr val="FF481B"/>
                </a:solidFill>
                <a:latin typeface="Verdana"/>
                <a:ea typeface="Verdana"/>
                <a:cs typeface="Verdana"/>
                <a:sym typeface="Verdana"/>
              </a:rPr>
              <a:t>4-8 settembre</a:t>
            </a:r>
            <a:endParaRPr/>
          </a:p>
          <a:p>
            <a:pPr indent="0" lvl="0" marL="0" marR="0" rtl="0" algn="l">
              <a:lnSpc>
                <a:spcPct val="100000"/>
              </a:lnSpc>
              <a:spcBef>
                <a:spcPts val="0"/>
              </a:spcBef>
              <a:spcAft>
                <a:spcPts val="0"/>
              </a:spcAft>
              <a:buClr>
                <a:srgbClr val="FF481B"/>
              </a:buClr>
              <a:buFont typeface="Verdana"/>
              <a:buNone/>
            </a:pPr>
            <a:r>
              <a:t/>
            </a:r>
            <a:endParaRPr b="1" i="0" sz="4000" u="none" cap="none" strike="noStrike">
              <a:solidFill>
                <a:srgbClr val="FF481B"/>
              </a:solidFill>
              <a:latin typeface="Verdana"/>
              <a:ea typeface="Verdana"/>
              <a:cs typeface="Verdana"/>
              <a:sym typeface="Verdana"/>
            </a:endParaRPr>
          </a:p>
          <a:p>
            <a:pPr indent="0" lvl="0" marL="0" marR="0" rtl="0" algn="l">
              <a:lnSpc>
                <a:spcPct val="100000"/>
              </a:lnSpc>
              <a:spcBef>
                <a:spcPts val="0"/>
              </a:spcBef>
              <a:spcAft>
                <a:spcPts val="0"/>
              </a:spcAft>
              <a:buClr>
                <a:srgbClr val="FF481B"/>
              </a:buClr>
              <a:buFont typeface="Verdana"/>
              <a:buNone/>
            </a:pPr>
            <a:r>
              <a:rPr b="1" i="0" lang="it-IT" sz="2800" u="none" cap="none" strike="noStrike">
                <a:solidFill>
                  <a:srgbClr val="FF481B"/>
                </a:solidFill>
                <a:latin typeface="Verdana"/>
                <a:ea typeface="Verdana"/>
                <a:cs typeface="Verdana"/>
                <a:sym typeface="Verdana"/>
              </a:rPr>
              <a:t>segreteria@compvter.it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pic>
        <p:nvPicPr>
          <p:cNvPr id="217" name="Shape 217"/>
          <p:cNvPicPr preferRelativeResize="0"/>
          <p:nvPr/>
        </p:nvPicPr>
        <p:blipFill rotWithShape="1">
          <a:blip r:embed="rId3">
            <a:alphaModFix/>
          </a:blip>
          <a:srcRect b="0" l="0" r="0" t="0"/>
          <a:stretch/>
        </p:blipFill>
        <p:spPr>
          <a:xfrm>
            <a:off x="0" y="1608029"/>
            <a:ext cx="12827436" cy="647328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pic>
        <p:nvPicPr>
          <p:cNvPr id="223" name="Shape 223"/>
          <p:cNvPicPr preferRelativeResize="0"/>
          <p:nvPr/>
        </p:nvPicPr>
        <p:blipFill rotWithShape="1">
          <a:blip r:embed="rId3">
            <a:alphaModFix/>
          </a:blip>
          <a:srcRect b="0" l="0" r="0" t="0"/>
          <a:stretch/>
        </p:blipFill>
        <p:spPr>
          <a:xfrm>
            <a:off x="1595520" y="3459239"/>
            <a:ext cx="9806759" cy="3633120"/>
          </a:xfrm>
          <a:prstGeom prst="rect">
            <a:avLst/>
          </a:prstGeom>
          <a:noFill/>
          <a:ln>
            <a:noFill/>
          </a:ln>
        </p:spPr>
      </p:pic>
      <p:sp>
        <p:nvSpPr>
          <p:cNvPr id="224" name="Shape 224"/>
          <p:cNvSpPr/>
          <p:nvPr/>
        </p:nvSpPr>
        <p:spPr>
          <a:xfrm>
            <a:off x="1859040" y="784079"/>
            <a:ext cx="9278280" cy="1604519"/>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Font typeface="Arial Black"/>
              <a:buNone/>
            </a:pPr>
            <a:r>
              <a:rPr b="0" i="0" lang="it-IT" sz="8000" u="none" cap="none" strike="noStrike">
                <a:solidFill>
                  <a:srgbClr val="000000"/>
                </a:solidFill>
                <a:latin typeface="Arial Black"/>
                <a:ea typeface="Arial Black"/>
                <a:cs typeface="Arial Black"/>
                <a:sym typeface="Arial Black"/>
              </a:rPr>
              <a:t>Cosa serve?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pic>
        <p:nvPicPr>
          <p:cNvPr id="230" name="Shape 230"/>
          <p:cNvPicPr preferRelativeResize="0"/>
          <p:nvPr/>
        </p:nvPicPr>
        <p:blipFill rotWithShape="1">
          <a:blip r:embed="rId3">
            <a:alphaModFix/>
          </a:blip>
          <a:srcRect b="0" l="0" r="0" t="0"/>
          <a:stretch/>
        </p:blipFill>
        <p:spPr>
          <a:xfrm rot="-942600">
            <a:off x="323277" y="1779480"/>
            <a:ext cx="12074400" cy="6130800"/>
          </a:xfrm>
          <a:prstGeom prst="rect">
            <a:avLst/>
          </a:prstGeom>
          <a:noFill/>
          <a:ln>
            <a:noFill/>
          </a:ln>
        </p:spPr>
      </p:pic>
      <p:sp>
        <p:nvSpPr>
          <p:cNvPr id="231" name="Shape 231"/>
          <p:cNvSpPr/>
          <p:nvPr/>
        </p:nvSpPr>
        <p:spPr>
          <a:xfrm rot="-957000">
            <a:off x="956160" y="1087559"/>
            <a:ext cx="3190320" cy="1499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481B"/>
              </a:buClr>
              <a:buFont typeface="Verdana"/>
              <a:buNone/>
            </a:pPr>
            <a:r>
              <a:rPr b="1" i="0" lang="it-IT" sz="8000" u="none" cap="none" strike="noStrike">
                <a:solidFill>
                  <a:srgbClr val="FF481B"/>
                </a:solidFill>
                <a:latin typeface="Verdana"/>
                <a:ea typeface="Verdana"/>
                <a:cs typeface="Verdana"/>
                <a:sym typeface="Verdana"/>
              </a:rPr>
              <a:t>2017</a:t>
            </a:r>
            <a:endParaRPr/>
          </a:p>
        </p:txBody>
      </p:sp>
      <p:sp>
        <p:nvSpPr>
          <p:cNvPr id="232" name="Shape 232"/>
          <p:cNvSpPr/>
          <p:nvPr/>
        </p:nvSpPr>
        <p:spPr>
          <a:xfrm>
            <a:off x="7560000" y="6897239"/>
            <a:ext cx="6217560" cy="1958039"/>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Font typeface="Arial"/>
              <a:buNone/>
            </a:pPr>
            <a:r>
              <a:rPr b="1" i="0" lang="it-IT" sz="8000" u="none" cap="none" strike="noStrike">
                <a:solidFill>
                  <a:srgbClr val="000000"/>
                </a:solidFill>
                <a:latin typeface="Arial"/>
                <a:ea typeface="Arial"/>
                <a:cs typeface="Arial"/>
                <a:sym typeface="Arial"/>
              </a:rPr>
              <a:t>+1250 dojo</a:t>
            </a:r>
            <a:endParaRPr/>
          </a:p>
        </p:txBody>
      </p:sp>
      <p:sp>
        <p:nvSpPr>
          <p:cNvPr id="233" name="Shape 233"/>
          <p:cNvSpPr/>
          <p:nvPr/>
        </p:nvSpPr>
        <p:spPr>
          <a:xfrm rot="-927354">
            <a:off x="960032" y="6679341"/>
            <a:ext cx="6217558" cy="1958038"/>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366092"/>
              </a:buClr>
              <a:buFont typeface="Arial"/>
              <a:buNone/>
            </a:pPr>
            <a:r>
              <a:rPr b="1" i="0" lang="it-IT" sz="8000" u="none" cap="none" strike="noStrike">
                <a:solidFill>
                  <a:srgbClr val="366092"/>
                </a:solidFill>
                <a:latin typeface="Arial"/>
                <a:ea typeface="Arial"/>
                <a:cs typeface="Arial"/>
                <a:sym typeface="Arial"/>
              </a:rPr>
              <a:t>69 paesi</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cxnSp>
        <p:nvCxnSpPr>
          <p:cNvPr id="239" name="Shape 239"/>
          <p:cNvCxnSpPr/>
          <p:nvPr/>
        </p:nvCxnSpPr>
        <p:spPr>
          <a:xfrm>
            <a:off x="6500880" y="2463840"/>
            <a:ext cx="0" cy="4824359"/>
          </a:xfrm>
          <a:prstGeom prst="straightConnector1">
            <a:avLst/>
          </a:prstGeom>
          <a:noFill/>
          <a:ln cap="flat" cmpd="sng" w="76300">
            <a:solidFill>
              <a:srgbClr val="FFFFFF"/>
            </a:solidFill>
            <a:prstDash val="solid"/>
            <a:miter lim="8000"/>
            <a:headEnd len="sm" w="sm" type="none"/>
            <a:tailEnd len="sm" w="sm" type="none"/>
          </a:ln>
        </p:spPr>
      </p:cxnSp>
      <p:sp>
        <p:nvSpPr>
          <p:cNvPr id="240" name="Shape 240"/>
          <p:cNvSpPr/>
          <p:nvPr/>
        </p:nvSpPr>
        <p:spPr>
          <a:xfrm>
            <a:off x="1090079" y="7066078"/>
            <a:ext cx="4223880" cy="160416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rPr b="0" i="0" lang="it-IT" sz="8000" u="none" cap="none" strike="noStrike">
                <a:solidFill>
                  <a:srgbClr val="000000"/>
                </a:solidFill>
                <a:latin typeface="Arial"/>
                <a:ea typeface="Arial"/>
                <a:cs typeface="Arial"/>
                <a:sym typeface="Arial"/>
              </a:rPr>
              <a:t>da utenti</a:t>
            </a:r>
            <a:endParaRPr/>
          </a:p>
        </p:txBody>
      </p:sp>
      <p:sp>
        <p:nvSpPr>
          <p:cNvPr id="241" name="Shape 241"/>
          <p:cNvSpPr/>
          <p:nvPr/>
        </p:nvSpPr>
        <p:spPr>
          <a:xfrm>
            <a:off x="6869160" y="7066078"/>
            <a:ext cx="5473080" cy="160416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rPr b="0" i="0" lang="it-IT" sz="8000" u="none" cap="none" strike="noStrike">
                <a:solidFill>
                  <a:srgbClr val="000000"/>
                </a:solidFill>
                <a:latin typeface="Arial"/>
                <a:ea typeface="Arial"/>
                <a:cs typeface="Arial"/>
                <a:sym typeface="Arial"/>
              </a:rPr>
              <a:t>a supereroi</a:t>
            </a:r>
            <a:endParaRPr/>
          </a:p>
        </p:txBody>
      </p:sp>
      <p:sp>
        <p:nvSpPr>
          <p:cNvPr id="242" name="Shape 242"/>
          <p:cNvSpPr/>
          <p:nvPr/>
        </p:nvSpPr>
        <p:spPr>
          <a:xfrm>
            <a:off x="138240" y="784079"/>
            <a:ext cx="12719881" cy="1604519"/>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Font typeface="Arial Black"/>
              <a:buNone/>
            </a:pPr>
            <a:r>
              <a:rPr b="0" i="0" lang="it-IT" sz="8000" u="none" cap="none" strike="noStrike">
                <a:solidFill>
                  <a:srgbClr val="000000"/>
                </a:solidFill>
                <a:latin typeface="Arial Black"/>
                <a:ea typeface="Arial Black"/>
                <a:cs typeface="Arial Black"/>
                <a:sym typeface="Arial Black"/>
              </a:rPr>
              <a:t>Perché?</a:t>
            </a:r>
            <a:endParaRPr/>
          </a:p>
        </p:txBody>
      </p:sp>
      <p:pic>
        <p:nvPicPr>
          <p:cNvPr id="243" name="Shape 243"/>
          <p:cNvPicPr preferRelativeResize="0"/>
          <p:nvPr/>
        </p:nvPicPr>
        <p:blipFill rotWithShape="1">
          <a:blip r:embed="rId3">
            <a:alphaModFix/>
          </a:blip>
          <a:srcRect b="0" l="0" r="0" t="0"/>
          <a:stretch/>
        </p:blipFill>
        <p:spPr>
          <a:xfrm>
            <a:off x="100489" y="2463840"/>
            <a:ext cx="12802299" cy="482435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